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3" r:id="rId3"/>
    <p:sldId id="258" r:id="rId4"/>
    <p:sldId id="260" r:id="rId5"/>
    <p:sldId id="272" r:id="rId6"/>
    <p:sldId id="261" r:id="rId7"/>
    <p:sldId id="274" r:id="rId8"/>
    <p:sldId id="275" r:id="rId9"/>
    <p:sldId id="268" r:id="rId10"/>
    <p:sldId id="276" r:id="rId11"/>
    <p:sldId id="269" r:id="rId12"/>
    <p:sldId id="259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2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A871E2-308B-4123-BAE0-8E6A48876646}" v="354" dt="2020-04-03T16:56:24.906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bley, Forrest J." userId="a71ba4a8-bb2d-48a4-80ad-1869e47ea61e" providerId="ADAL" clId="{CAA871E2-308B-4123-BAE0-8E6A48876646}"/>
    <pc:docChg chg="undo custSel mod addSld delSld modSld modMainMaster">
      <pc:chgData name="Mobley, Forrest J." userId="a71ba4a8-bb2d-48a4-80ad-1869e47ea61e" providerId="ADAL" clId="{CAA871E2-308B-4123-BAE0-8E6A48876646}" dt="2020-04-03T16:56:35.502" v="6820" actId="33524"/>
      <pc:docMkLst>
        <pc:docMk/>
      </pc:docMkLst>
      <pc:sldChg chg="addSp delSp modSp mod setBg">
        <pc:chgData name="Mobley, Forrest J." userId="a71ba4a8-bb2d-48a4-80ad-1869e47ea61e" providerId="ADAL" clId="{CAA871E2-308B-4123-BAE0-8E6A48876646}" dt="2020-04-03T09:01:10.563" v="6328" actId="1076"/>
        <pc:sldMkLst>
          <pc:docMk/>
          <pc:sldMk cId="22481778" sldId="256"/>
        </pc:sldMkLst>
        <pc:spChg chg="mod">
          <ac:chgData name="Mobley, Forrest J." userId="a71ba4a8-bb2d-48a4-80ad-1869e47ea61e" providerId="ADAL" clId="{CAA871E2-308B-4123-BAE0-8E6A48876646}" dt="2020-04-03T08:54:33.873" v="6216" actId="1076"/>
          <ac:spMkLst>
            <pc:docMk/>
            <pc:sldMk cId="22481778" sldId="256"/>
            <ac:spMk id="2" creationId="{3C47E3E9-A5A6-40F2-8894-433835289CA2}"/>
          </ac:spMkLst>
        </pc:spChg>
        <pc:spChg chg="add ord">
          <ac:chgData name="Mobley, Forrest J." userId="a71ba4a8-bb2d-48a4-80ad-1869e47ea61e" providerId="ADAL" clId="{CAA871E2-308B-4123-BAE0-8E6A48876646}" dt="2020-04-02T21:32:02.422" v="434" actId="167"/>
          <ac:spMkLst>
            <pc:docMk/>
            <pc:sldMk cId="22481778" sldId="256"/>
            <ac:spMk id="10" creationId="{A2A0D9DD-9C08-47EA-8A00-4BF8635A5438}"/>
          </ac:spMkLst>
        </pc:spChg>
        <pc:picChg chg="mod">
          <ac:chgData name="Mobley, Forrest J." userId="a71ba4a8-bb2d-48a4-80ad-1869e47ea61e" providerId="ADAL" clId="{CAA871E2-308B-4123-BAE0-8E6A48876646}" dt="2020-04-03T09:00:11.618" v="6293" actId="1036"/>
          <ac:picMkLst>
            <pc:docMk/>
            <pc:sldMk cId="22481778" sldId="256"/>
            <ac:picMk id="4" creationId="{820EDB7B-D7DD-4B50-89F8-935AA96ECA8F}"/>
          </ac:picMkLst>
        </pc:picChg>
        <pc:picChg chg="add mod">
          <ac:chgData name="Mobley, Forrest J." userId="a71ba4a8-bb2d-48a4-80ad-1869e47ea61e" providerId="ADAL" clId="{CAA871E2-308B-4123-BAE0-8E6A48876646}" dt="2020-04-02T21:32:16.613" v="435"/>
          <ac:picMkLst>
            <pc:docMk/>
            <pc:sldMk cId="22481778" sldId="256"/>
            <ac:picMk id="5" creationId="{35B9CF94-F227-43F9-966F-221E0DA3991E}"/>
          </ac:picMkLst>
        </pc:picChg>
        <pc:picChg chg="add mod">
          <ac:chgData name="Mobley, Forrest J." userId="a71ba4a8-bb2d-48a4-80ad-1869e47ea61e" providerId="ADAL" clId="{CAA871E2-308B-4123-BAE0-8E6A48876646}" dt="2020-04-02T21:32:23.675" v="436"/>
          <ac:picMkLst>
            <pc:docMk/>
            <pc:sldMk cId="22481778" sldId="256"/>
            <ac:picMk id="7" creationId="{64274D66-4898-4019-8003-C957EDD9CF7A}"/>
          </ac:picMkLst>
        </pc:picChg>
        <pc:picChg chg="add del mod">
          <ac:chgData name="Mobley, Forrest J." userId="a71ba4a8-bb2d-48a4-80ad-1869e47ea61e" providerId="ADAL" clId="{CAA871E2-308B-4123-BAE0-8E6A48876646}" dt="2020-04-03T09:00:41.184" v="6322" actId="478"/>
          <ac:picMkLst>
            <pc:docMk/>
            <pc:sldMk cId="22481778" sldId="256"/>
            <ac:picMk id="8" creationId="{E588B10D-6FFF-4142-9AFF-4F1997DDD8A1}"/>
          </ac:picMkLst>
        </pc:picChg>
        <pc:picChg chg="add mod">
          <ac:chgData name="Mobley, Forrest J." userId="a71ba4a8-bb2d-48a4-80ad-1869e47ea61e" providerId="ADAL" clId="{CAA871E2-308B-4123-BAE0-8E6A48876646}" dt="2020-04-03T09:01:10.563" v="6328" actId="1076"/>
          <ac:picMkLst>
            <pc:docMk/>
            <pc:sldMk cId="22481778" sldId="256"/>
            <ac:picMk id="12" creationId="{FCACB529-5EC2-42A3-A04C-1078725C3DD6}"/>
          </ac:picMkLst>
        </pc:picChg>
        <pc:cxnChg chg="add mod">
          <ac:chgData name="Mobley, Forrest J." userId="a71ba4a8-bb2d-48a4-80ad-1869e47ea61e" providerId="ADAL" clId="{CAA871E2-308B-4123-BAE0-8E6A48876646}" dt="2020-04-03T08:54:42.009" v="6217" actId="1076"/>
          <ac:cxnSpMkLst>
            <pc:docMk/>
            <pc:sldMk cId="22481778" sldId="256"/>
            <ac:cxnSpMk id="9" creationId="{9E47ED49-BE03-41A3-9FE3-BEC70CDD732A}"/>
          </ac:cxnSpMkLst>
        </pc:cxnChg>
      </pc:sldChg>
      <pc:sldChg chg="addSp delSp modSp del mod setBg">
        <pc:chgData name="Mobley, Forrest J." userId="a71ba4a8-bb2d-48a4-80ad-1869e47ea61e" providerId="ADAL" clId="{CAA871E2-308B-4123-BAE0-8E6A48876646}" dt="2020-04-02T21:19:03.469" v="100" actId="2696"/>
        <pc:sldMkLst>
          <pc:docMk/>
          <pc:sldMk cId="3244825231" sldId="257"/>
        </pc:sldMkLst>
        <pc:spChg chg="del mod">
          <ac:chgData name="Mobley, Forrest J." userId="a71ba4a8-bb2d-48a4-80ad-1869e47ea61e" providerId="ADAL" clId="{CAA871E2-308B-4123-BAE0-8E6A48876646}" dt="2020-04-02T21:19:00.100" v="99" actId="478"/>
          <ac:spMkLst>
            <pc:docMk/>
            <pc:sldMk cId="3244825231" sldId="257"/>
            <ac:spMk id="3" creationId="{5231E369-AA83-44BD-ADF0-244C71BF1FB3}"/>
          </ac:spMkLst>
        </pc:spChg>
        <pc:spChg chg="add del">
          <ac:chgData name="Mobley, Forrest J." userId="a71ba4a8-bb2d-48a4-80ad-1869e47ea61e" providerId="ADAL" clId="{CAA871E2-308B-4123-BAE0-8E6A48876646}" dt="2020-04-02T21:16:18.791" v="71" actId="26606"/>
          <ac:spMkLst>
            <pc:docMk/>
            <pc:sldMk cId="3244825231" sldId="257"/>
            <ac:spMk id="8" creationId="{907EF6B7-1338-4443-8C46-6A318D952DFD}"/>
          </ac:spMkLst>
        </pc:spChg>
        <pc:spChg chg="add del">
          <ac:chgData name="Mobley, Forrest J." userId="a71ba4a8-bb2d-48a4-80ad-1869e47ea61e" providerId="ADAL" clId="{CAA871E2-308B-4123-BAE0-8E6A48876646}" dt="2020-04-02T21:16:18.791" v="71" actId="26606"/>
          <ac:spMkLst>
            <pc:docMk/>
            <pc:sldMk cId="3244825231" sldId="257"/>
            <ac:spMk id="10" creationId="{DAAE4CDD-124C-4DCF-9584-B6033B545DD5}"/>
          </ac:spMkLst>
        </pc:spChg>
        <pc:spChg chg="add del">
          <ac:chgData name="Mobley, Forrest J." userId="a71ba4a8-bb2d-48a4-80ad-1869e47ea61e" providerId="ADAL" clId="{CAA871E2-308B-4123-BAE0-8E6A48876646}" dt="2020-04-02T21:16:18.791" v="71" actId="26606"/>
          <ac:spMkLst>
            <pc:docMk/>
            <pc:sldMk cId="3244825231" sldId="257"/>
            <ac:spMk id="12" creationId="{081E4A58-353D-44AE-B2FC-2A74E2E400F7}"/>
          </ac:spMkLst>
        </pc:spChg>
        <pc:spChg chg="add del">
          <ac:chgData name="Mobley, Forrest J." userId="a71ba4a8-bb2d-48a4-80ad-1869e47ea61e" providerId="ADAL" clId="{CAA871E2-308B-4123-BAE0-8E6A48876646}" dt="2020-04-02T21:16:31.141" v="73" actId="26606"/>
          <ac:spMkLst>
            <pc:docMk/>
            <pc:sldMk cId="3244825231" sldId="257"/>
            <ac:spMk id="14" creationId="{D3F51FEB-38FB-4F6C-9F7B-2F2AFAB65463}"/>
          </ac:spMkLst>
        </pc:spChg>
        <pc:spChg chg="add del">
          <ac:chgData name="Mobley, Forrest J." userId="a71ba4a8-bb2d-48a4-80ad-1869e47ea61e" providerId="ADAL" clId="{CAA871E2-308B-4123-BAE0-8E6A48876646}" dt="2020-04-02T21:16:31.141" v="73" actId="26606"/>
          <ac:spMkLst>
            <pc:docMk/>
            <pc:sldMk cId="3244825231" sldId="257"/>
            <ac:spMk id="15" creationId="{2B566528-1B12-4246-9431-5C2D7D081168}"/>
          </ac:spMkLst>
        </pc:spChg>
        <pc:spChg chg="add del">
          <ac:chgData name="Mobley, Forrest J." userId="a71ba4a8-bb2d-48a4-80ad-1869e47ea61e" providerId="ADAL" clId="{CAA871E2-308B-4123-BAE0-8E6A48876646}" dt="2020-04-02T21:16:31.141" v="73" actId="26606"/>
          <ac:spMkLst>
            <pc:docMk/>
            <pc:sldMk cId="3244825231" sldId="257"/>
            <ac:spMk id="16" creationId="{1E547BA6-BAE0-43BB-A7CA-60F69CE252F0}"/>
          </ac:spMkLst>
        </pc:spChg>
        <pc:spChg chg="add del">
          <ac:chgData name="Mobley, Forrest J." userId="a71ba4a8-bb2d-48a4-80ad-1869e47ea61e" providerId="ADAL" clId="{CAA871E2-308B-4123-BAE0-8E6A48876646}" dt="2020-04-02T21:16:31.141" v="73" actId="26606"/>
          <ac:spMkLst>
            <pc:docMk/>
            <pc:sldMk cId="3244825231" sldId="257"/>
            <ac:spMk id="17" creationId="{2E80C965-DB6D-4F81-9E9E-B027384D0BD6}"/>
          </ac:spMkLst>
        </pc:spChg>
        <pc:spChg chg="add del">
          <ac:chgData name="Mobley, Forrest J." userId="a71ba4a8-bb2d-48a4-80ad-1869e47ea61e" providerId="ADAL" clId="{CAA871E2-308B-4123-BAE0-8E6A48876646}" dt="2020-04-02T21:16:31.141" v="73" actId="26606"/>
          <ac:spMkLst>
            <pc:docMk/>
            <pc:sldMk cId="3244825231" sldId="257"/>
            <ac:spMk id="18" creationId="{A580F890-B085-4E95-96AA-55AEBEC5CE6E}"/>
          </ac:spMkLst>
        </pc:spChg>
        <pc:spChg chg="add">
          <ac:chgData name="Mobley, Forrest J." userId="a71ba4a8-bb2d-48a4-80ad-1869e47ea61e" providerId="ADAL" clId="{CAA871E2-308B-4123-BAE0-8E6A48876646}" dt="2020-04-02T21:16:31.145" v="74" actId="26606"/>
          <ac:spMkLst>
            <pc:docMk/>
            <pc:sldMk cId="3244825231" sldId="257"/>
            <ac:spMk id="20" creationId="{8D70B121-56F4-4848-B38B-182089D909FA}"/>
          </ac:spMkLst>
        </pc:spChg>
        <pc:cxnChg chg="add">
          <ac:chgData name="Mobley, Forrest J." userId="a71ba4a8-bb2d-48a4-80ad-1869e47ea61e" providerId="ADAL" clId="{CAA871E2-308B-4123-BAE0-8E6A48876646}" dt="2020-04-02T21:16:31.145" v="74" actId="26606"/>
          <ac:cxnSpMkLst>
            <pc:docMk/>
            <pc:sldMk cId="3244825231" sldId="257"/>
            <ac:cxnSpMk id="21" creationId="{2D72A2C9-F3CA-4216-8BAD-FA4C970C3C4E}"/>
          </ac:cxnSpMkLst>
        </pc:cxnChg>
      </pc:sldChg>
      <pc:sldChg chg="addSp delSp modSp mod setBg delAnim">
        <pc:chgData name="Mobley, Forrest J." userId="a71ba4a8-bb2d-48a4-80ad-1869e47ea61e" providerId="ADAL" clId="{CAA871E2-308B-4123-BAE0-8E6A48876646}" dt="2020-04-03T16:29:23.093" v="6520" actId="20577"/>
        <pc:sldMkLst>
          <pc:docMk/>
          <pc:sldMk cId="3576648000" sldId="258"/>
        </pc:sldMkLst>
        <pc:spChg chg="del mod">
          <ac:chgData name="Mobley, Forrest J." userId="a71ba4a8-bb2d-48a4-80ad-1869e47ea61e" providerId="ADAL" clId="{CAA871E2-308B-4123-BAE0-8E6A48876646}" dt="2020-04-03T04:36:39.289" v="476" actId="478"/>
          <ac:spMkLst>
            <pc:docMk/>
            <pc:sldMk cId="3576648000" sldId="258"/>
            <ac:spMk id="4" creationId="{3CE65E89-7AAA-456D-9E31-3F97D12E9F2F}"/>
          </ac:spMkLst>
        </pc:spChg>
        <pc:spChg chg="add mod">
          <ac:chgData name="Mobley, Forrest J." userId="a71ba4a8-bb2d-48a4-80ad-1869e47ea61e" providerId="ADAL" clId="{CAA871E2-308B-4123-BAE0-8E6A48876646}" dt="2020-04-03T05:07:40.106" v="1178" actId="164"/>
          <ac:spMkLst>
            <pc:docMk/>
            <pc:sldMk cId="3576648000" sldId="258"/>
            <ac:spMk id="5" creationId="{FC441DAA-50E4-4F7D-A73D-EE54D14BE8E5}"/>
          </ac:spMkLst>
        </pc:spChg>
        <pc:spChg chg="add del mod">
          <ac:chgData name="Mobley, Forrest J." userId="a71ba4a8-bb2d-48a4-80ad-1869e47ea61e" providerId="ADAL" clId="{CAA871E2-308B-4123-BAE0-8E6A48876646}" dt="2020-04-03T04:45:43.166" v="521"/>
          <ac:spMkLst>
            <pc:docMk/>
            <pc:sldMk cId="3576648000" sldId="258"/>
            <ac:spMk id="8" creationId="{AE7F9314-8E35-41F5-AC87-8348EC34DB78}"/>
          </ac:spMkLst>
        </pc:spChg>
        <pc:spChg chg="add mod">
          <ac:chgData name="Mobley, Forrest J." userId="a71ba4a8-bb2d-48a4-80ad-1869e47ea61e" providerId="ADAL" clId="{CAA871E2-308B-4123-BAE0-8E6A48876646}" dt="2020-04-03T16:29:23.093" v="6520" actId="20577"/>
          <ac:spMkLst>
            <pc:docMk/>
            <pc:sldMk cId="3576648000" sldId="258"/>
            <ac:spMk id="9" creationId="{174D16B7-CE9A-4B0B-B1E5-E34AF96FBAD3}"/>
          </ac:spMkLst>
        </pc:spChg>
        <pc:spChg chg="del">
          <ac:chgData name="Mobley, Forrest J." userId="a71ba4a8-bb2d-48a4-80ad-1869e47ea61e" providerId="ADAL" clId="{CAA871E2-308B-4123-BAE0-8E6A48876646}" dt="2020-04-02T21:27:20.956" v="366" actId="478"/>
          <ac:spMkLst>
            <pc:docMk/>
            <pc:sldMk cId="3576648000" sldId="258"/>
            <ac:spMk id="9" creationId="{FFF9AA8C-0194-49FB-ABAE-CD49AED40284}"/>
          </ac:spMkLst>
        </pc:spChg>
        <pc:spChg chg="del">
          <ac:chgData name="Mobley, Forrest J." userId="a71ba4a8-bb2d-48a4-80ad-1869e47ea61e" providerId="ADAL" clId="{CAA871E2-308B-4123-BAE0-8E6A48876646}" dt="2020-04-02T21:27:22.276" v="367" actId="478"/>
          <ac:spMkLst>
            <pc:docMk/>
            <pc:sldMk cId="3576648000" sldId="258"/>
            <ac:spMk id="14" creationId="{7FE85049-8E08-4C0C-B803-8331FDBCF1B8}"/>
          </ac:spMkLst>
        </pc:spChg>
        <pc:spChg chg="add mod ord">
          <ac:chgData name="Mobley, Forrest J." userId="a71ba4a8-bb2d-48a4-80ad-1869e47ea61e" providerId="ADAL" clId="{CAA871E2-308B-4123-BAE0-8E6A48876646}" dt="2020-04-02T21:30:49.472" v="417" actId="207"/>
          <ac:spMkLst>
            <pc:docMk/>
            <pc:sldMk cId="3576648000" sldId="258"/>
            <ac:spMk id="19" creationId="{8CC1AAA6-B0F0-49AB-96E5-AAD9B4E36E1F}"/>
          </ac:spMkLst>
        </pc:spChg>
        <pc:grpChg chg="add mod">
          <ac:chgData name="Mobley, Forrest J." userId="a71ba4a8-bb2d-48a4-80ad-1869e47ea61e" providerId="ADAL" clId="{CAA871E2-308B-4123-BAE0-8E6A48876646}" dt="2020-04-03T05:07:40.106" v="1178" actId="164"/>
          <ac:grpSpMkLst>
            <pc:docMk/>
            <pc:sldMk cId="3576648000" sldId="258"/>
            <ac:grpSpMk id="10" creationId="{6C6B5ED1-8482-4DBF-8475-8A8481E9F09C}"/>
          </ac:grpSpMkLst>
        </pc:grpChg>
        <pc:grpChg chg="del">
          <ac:chgData name="Mobley, Forrest J." userId="a71ba4a8-bb2d-48a4-80ad-1869e47ea61e" providerId="ADAL" clId="{CAA871E2-308B-4123-BAE0-8E6A48876646}" dt="2020-04-02T21:27:18.716" v="365" actId="478"/>
          <ac:grpSpMkLst>
            <pc:docMk/>
            <pc:sldMk cId="3576648000" sldId="258"/>
            <ac:grpSpMk id="11" creationId="{7814BEC5-5E0F-4AC0-8C7E-01F960822C39}"/>
          </ac:grpSpMkLst>
        </pc:grpChg>
        <pc:grpChg chg="del">
          <ac:chgData name="Mobley, Forrest J." userId="a71ba4a8-bb2d-48a4-80ad-1869e47ea61e" providerId="ADAL" clId="{CAA871E2-308B-4123-BAE0-8E6A48876646}" dt="2020-04-02T21:27:17.105" v="364" actId="478"/>
          <ac:grpSpMkLst>
            <pc:docMk/>
            <pc:sldMk cId="3576648000" sldId="258"/>
            <ac:grpSpMk id="12" creationId="{25368CC2-2702-4B82-911C-FD9F92BC3D22}"/>
          </ac:grpSpMkLst>
        </pc:grpChg>
        <pc:grpChg chg="del">
          <ac:chgData name="Mobley, Forrest J." userId="a71ba4a8-bb2d-48a4-80ad-1869e47ea61e" providerId="ADAL" clId="{CAA871E2-308B-4123-BAE0-8E6A48876646}" dt="2020-04-02T21:27:15.873" v="363" actId="478"/>
          <ac:grpSpMkLst>
            <pc:docMk/>
            <pc:sldMk cId="3576648000" sldId="258"/>
            <ac:grpSpMk id="15" creationId="{5128A535-175C-4597-B10B-683DD80EE419}"/>
          </ac:grpSpMkLst>
        </pc:grpChg>
        <pc:cxnChg chg="add mod">
          <ac:chgData name="Mobley, Forrest J." userId="a71ba4a8-bb2d-48a4-80ad-1869e47ea61e" providerId="ADAL" clId="{CAA871E2-308B-4123-BAE0-8E6A48876646}" dt="2020-04-03T05:07:40.106" v="1178" actId="164"/>
          <ac:cxnSpMkLst>
            <pc:docMk/>
            <pc:sldMk cId="3576648000" sldId="258"/>
            <ac:cxnSpMk id="6" creationId="{3CE19210-D2B2-430E-99D8-B10293DFAE35}"/>
          </ac:cxnSpMkLst>
        </pc:cxnChg>
      </pc:sldChg>
      <pc:sldChg chg="addSp delSp modSp mod delAnim">
        <pc:chgData name="Mobley, Forrest J." userId="a71ba4a8-bb2d-48a4-80ad-1869e47ea61e" providerId="ADAL" clId="{CAA871E2-308B-4123-BAE0-8E6A48876646}" dt="2020-04-03T16:56:01.555" v="6814" actId="2711"/>
        <pc:sldMkLst>
          <pc:docMk/>
          <pc:sldMk cId="329930500" sldId="259"/>
        </pc:sldMkLst>
        <pc:spChg chg="del">
          <ac:chgData name="Mobley, Forrest J." userId="a71ba4a8-bb2d-48a4-80ad-1869e47ea61e" providerId="ADAL" clId="{CAA871E2-308B-4123-BAE0-8E6A48876646}" dt="2020-04-03T06:28:55.491" v="2302" actId="478"/>
          <ac:spMkLst>
            <pc:docMk/>
            <pc:sldMk cId="329930500" sldId="259"/>
            <ac:spMk id="2" creationId="{FD1E345C-5E2A-4E8E-BEB0-405FB3579BCE}"/>
          </ac:spMkLst>
        </pc:spChg>
        <pc:spChg chg="add del mod">
          <ac:chgData name="Mobley, Forrest J." userId="a71ba4a8-bb2d-48a4-80ad-1869e47ea61e" providerId="ADAL" clId="{CAA871E2-308B-4123-BAE0-8E6A48876646}" dt="2020-04-03T08:53:16.704" v="6209" actId="478"/>
          <ac:spMkLst>
            <pc:docMk/>
            <pc:sldMk cId="329930500" sldId="259"/>
            <ac:spMk id="3" creationId="{A18316D9-2443-4FD5-A4A1-C60E35DA4760}"/>
          </ac:spMkLst>
        </pc:spChg>
        <pc:spChg chg="add del mod">
          <ac:chgData name="Mobley, Forrest J." userId="a71ba4a8-bb2d-48a4-80ad-1869e47ea61e" providerId="ADAL" clId="{CAA871E2-308B-4123-BAE0-8E6A48876646}" dt="2020-04-03T06:28:57.694" v="2303" actId="478"/>
          <ac:spMkLst>
            <pc:docMk/>
            <pc:sldMk cId="329930500" sldId="259"/>
            <ac:spMk id="4" creationId="{C2D9F585-3C2E-431D-BBF2-3D9C9B40BB8F}"/>
          </ac:spMkLst>
        </pc:spChg>
        <pc:spChg chg="mod">
          <ac:chgData name="Mobley, Forrest J." userId="a71ba4a8-bb2d-48a4-80ad-1869e47ea61e" providerId="ADAL" clId="{CAA871E2-308B-4123-BAE0-8E6A48876646}" dt="2020-04-03T06:29:31.032" v="2347" actId="20577"/>
          <ac:spMkLst>
            <pc:docMk/>
            <pc:sldMk cId="329930500" sldId="259"/>
            <ac:spMk id="7" creationId="{5D57A00E-007F-4790-B92A-C329C8F1C0EF}"/>
          </ac:spMkLst>
        </pc:spChg>
        <pc:spChg chg="del">
          <ac:chgData name="Mobley, Forrest J." userId="a71ba4a8-bb2d-48a4-80ad-1869e47ea61e" providerId="ADAL" clId="{CAA871E2-308B-4123-BAE0-8E6A48876646}" dt="2020-04-02T21:27:59.810" v="380" actId="478"/>
          <ac:spMkLst>
            <pc:docMk/>
            <pc:sldMk cId="329930500" sldId="259"/>
            <ac:spMk id="9" creationId="{85D44212-8A3D-472F-ACE5-F0C67AFDA542}"/>
          </ac:spMkLst>
        </pc:spChg>
        <pc:spChg chg="del">
          <ac:chgData name="Mobley, Forrest J." userId="a71ba4a8-bb2d-48a4-80ad-1869e47ea61e" providerId="ADAL" clId="{CAA871E2-308B-4123-BAE0-8E6A48876646}" dt="2020-04-02T21:28:01.308" v="381" actId="478"/>
          <ac:spMkLst>
            <pc:docMk/>
            <pc:sldMk cId="329930500" sldId="259"/>
            <ac:spMk id="10" creationId="{73B5F87E-7331-46AA-AF64-C901C14D2C62}"/>
          </ac:spMkLst>
        </pc:spChg>
        <pc:spChg chg="add mod ord">
          <ac:chgData name="Mobley, Forrest J." userId="a71ba4a8-bb2d-48a4-80ad-1869e47ea61e" providerId="ADAL" clId="{CAA871E2-308B-4123-BAE0-8E6A48876646}" dt="2020-04-02T21:31:18.947" v="424" actId="207"/>
          <ac:spMkLst>
            <pc:docMk/>
            <pc:sldMk cId="329930500" sldId="259"/>
            <ac:spMk id="11" creationId="{BD9D1030-0AA6-4707-8156-EB8351919384}"/>
          </ac:spMkLst>
        </pc:spChg>
        <pc:grpChg chg="del">
          <ac:chgData name="Mobley, Forrest J." userId="a71ba4a8-bb2d-48a4-80ad-1869e47ea61e" providerId="ADAL" clId="{CAA871E2-308B-4123-BAE0-8E6A48876646}" dt="2020-04-02T21:27:57.610" v="378" actId="478"/>
          <ac:grpSpMkLst>
            <pc:docMk/>
            <pc:sldMk cId="329930500" sldId="259"/>
            <ac:grpSpMk id="5" creationId="{73C24355-FB31-4BEC-A145-BC8AA5396306}"/>
          </ac:grpSpMkLst>
        </pc:grpChg>
        <pc:grpChg chg="add">
          <ac:chgData name="Mobley, Forrest J." userId="a71ba4a8-bb2d-48a4-80ad-1869e47ea61e" providerId="ADAL" clId="{CAA871E2-308B-4123-BAE0-8E6A48876646}" dt="2020-04-03T06:28:58.527" v="2304"/>
          <ac:grpSpMkLst>
            <pc:docMk/>
            <pc:sldMk cId="329930500" sldId="259"/>
            <ac:grpSpMk id="6" creationId="{A7A27393-E71A-43C7-91A2-648261808067}"/>
          </ac:grpSpMkLst>
        </pc:grpChg>
        <pc:grpChg chg="del">
          <ac:chgData name="Mobley, Forrest J." userId="a71ba4a8-bb2d-48a4-80ad-1869e47ea61e" providerId="ADAL" clId="{CAA871E2-308B-4123-BAE0-8E6A48876646}" dt="2020-04-02T21:27:58.008" v="379" actId="478"/>
          <ac:grpSpMkLst>
            <pc:docMk/>
            <pc:sldMk cId="329930500" sldId="259"/>
            <ac:grpSpMk id="8" creationId="{0BCD7E3F-107E-4E6E-B88B-0ED3885F5D4F}"/>
          </ac:grpSpMkLst>
        </pc:grpChg>
        <pc:graphicFrameChg chg="add mod modGraphic">
          <ac:chgData name="Mobley, Forrest J." userId="a71ba4a8-bb2d-48a4-80ad-1869e47ea61e" providerId="ADAL" clId="{CAA871E2-308B-4123-BAE0-8E6A48876646}" dt="2020-04-03T16:56:01.555" v="6814" actId="2711"/>
          <ac:graphicFrameMkLst>
            <pc:docMk/>
            <pc:sldMk cId="329930500" sldId="259"/>
            <ac:graphicFrameMk id="4" creationId="{992E5D08-3EA4-4B00-BDF1-BDB1C7192EB4}"/>
          </ac:graphicFrameMkLst>
        </pc:graphicFrameChg>
        <pc:cxnChg chg="mod">
          <ac:chgData name="Mobley, Forrest J." userId="a71ba4a8-bb2d-48a4-80ad-1869e47ea61e" providerId="ADAL" clId="{CAA871E2-308B-4123-BAE0-8E6A48876646}" dt="2020-04-03T06:29:34.522" v="2348" actId="14100"/>
          <ac:cxnSpMkLst>
            <pc:docMk/>
            <pc:sldMk cId="329930500" sldId="259"/>
            <ac:cxnSpMk id="8" creationId="{E6CA29EA-6D63-46EB-BCC3-86701419213D}"/>
          </ac:cxnSpMkLst>
        </pc:cxnChg>
      </pc:sldChg>
      <pc:sldChg chg="addSp delSp modSp mod delAnim">
        <pc:chgData name="Mobley, Forrest J." userId="a71ba4a8-bb2d-48a4-80ad-1869e47ea61e" providerId="ADAL" clId="{CAA871E2-308B-4123-BAE0-8E6A48876646}" dt="2020-04-03T08:30:21.933" v="5231" actId="404"/>
        <pc:sldMkLst>
          <pc:docMk/>
          <pc:sldMk cId="1350111439" sldId="260"/>
        </pc:sldMkLst>
        <pc:spChg chg="del">
          <ac:chgData name="Mobley, Forrest J." userId="a71ba4a8-bb2d-48a4-80ad-1869e47ea61e" providerId="ADAL" clId="{CAA871E2-308B-4123-BAE0-8E6A48876646}" dt="2020-04-03T05:07:58.009" v="1185" actId="478"/>
          <ac:spMkLst>
            <pc:docMk/>
            <pc:sldMk cId="1350111439" sldId="260"/>
            <ac:spMk id="2" creationId="{0461EF37-82F6-458E-8AC0-BEDE3379AD72}"/>
          </ac:spMkLst>
        </pc:spChg>
        <pc:spChg chg="add mod ord">
          <ac:chgData name="Mobley, Forrest J." userId="a71ba4a8-bb2d-48a4-80ad-1869e47ea61e" providerId="ADAL" clId="{CAA871E2-308B-4123-BAE0-8E6A48876646}" dt="2020-04-03T05:07:49.369" v="1181" actId="1076"/>
          <ac:spMkLst>
            <pc:docMk/>
            <pc:sldMk cId="1350111439" sldId="260"/>
            <ac:spMk id="4" creationId="{F24326C3-4548-44AE-928E-7AE50CB6914E}"/>
          </ac:spMkLst>
        </pc:spChg>
        <pc:spChg chg="add del mod">
          <ac:chgData name="Mobley, Forrest J." userId="a71ba4a8-bb2d-48a4-80ad-1869e47ea61e" providerId="ADAL" clId="{CAA871E2-308B-4123-BAE0-8E6A48876646}" dt="2020-04-03T05:08:00.336" v="1186" actId="478"/>
          <ac:spMkLst>
            <pc:docMk/>
            <pc:sldMk cId="1350111439" sldId="260"/>
            <ac:spMk id="8" creationId="{975DFADE-1112-4346-B4CA-B7CA5EE9F3E6}"/>
          </ac:spMkLst>
        </pc:spChg>
        <pc:spChg chg="mod">
          <ac:chgData name="Mobley, Forrest J." userId="a71ba4a8-bb2d-48a4-80ad-1869e47ea61e" providerId="ADAL" clId="{CAA871E2-308B-4123-BAE0-8E6A48876646}" dt="2020-04-03T05:08:14.627" v="1203" actId="20577"/>
          <ac:spMkLst>
            <pc:docMk/>
            <pc:sldMk cId="1350111439" sldId="260"/>
            <ac:spMk id="10" creationId="{3801527B-E2B6-42FA-A15E-7F952FA7FAEC}"/>
          </ac:spMkLst>
        </pc:spChg>
        <pc:spChg chg="add mod">
          <ac:chgData name="Mobley, Forrest J." userId="a71ba4a8-bb2d-48a4-80ad-1869e47ea61e" providerId="ADAL" clId="{CAA871E2-308B-4123-BAE0-8E6A48876646}" dt="2020-04-03T08:30:21.933" v="5231" actId="404"/>
          <ac:spMkLst>
            <pc:docMk/>
            <pc:sldMk cId="1350111439" sldId="260"/>
            <ac:spMk id="12" creationId="{BA3C8EC6-75C3-4A68-B7E2-9BECCCE486A2}"/>
          </ac:spMkLst>
        </pc:spChg>
        <pc:spChg chg="add mod">
          <ac:chgData name="Mobley, Forrest J." userId="a71ba4a8-bb2d-48a4-80ad-1869e47ea61e" providerId="ADAL" clId="{CAA871E2-308B-4123-BAE0-8E6A48876646}" dt="2020-04-03T08:28:28.720" v="5175" actId="2711"/>
          <ac:spMkLst>
            <pc:docMk/>
            <pc:sldMk cId="1350111439" sldId="260"/>
            <ac:spMk id="14" creationId="{59796727-D23A-4F05-B464-87431FF9C056}"/>
          </ac:spMkLst>
        </pc:spChg>
        <pc:grpChg chg="add del mod">
          <ac:chgData name="Mobley, Forrest J." userId="a71ba4a8-bb2d-48a4-80ad-1869e47ea61e" providerId="ADAL" clId="{CAA871E2-308B-4123-BAE0-8E6A48876646}" dt="2020-04-03T05:07:54.446" v="1184"/>
          <ac:grpSpMkLst>
            <pc:docMk/>
            <pc:sldMk cId="1350111439" sldId="260"/>
            <ac:grpSpMk id="5" creationId="{A9BB5A92-D257-4691-956D-C65489F580B0}"/>
          </ac:grpSpMkLst>
        </pc:grpChg>
        <pc:grpChg chg="add">
          <ac:chgData name="Mobley, Forrest J." userId="a71ba4a8-bb2d-48a4-80ad-1869e47ea61e" providerId="ADAL" clId="{CAA871E2-308B-4123-BAE0-8E6A48876646}" dt="2020-04-03T05:08:07.103" v="1187"/>
          <ac:grpSpMkLst>
            <pc:docMk/>
            <pc:sldMk cId="1350111439" sldId="260"/>
            <ac:grpSpMk id="9" creationId="{1F39634C-E420-4959-8546-3B06C6A02C13}"/>
          </ac:grpSpMkLst>
        </pc:grpChg>
        <pc:picChg chg="del">
          <ac:chgData name="Mobley, Forrest J." userId="a71ba4a8-bb2d-48a4-80ad-1869e47ea61e" providerId="ADAL" clId="{CAA871E2-308B-4123-BAE0-8E6A48876646}" dt="2020-04-02T21:27:25.888" v="368" actId="478"/>
          <ac:picMkLst>
            <pc:docMk/>
            <pc:sldMk cId="1350111439" sldId="260"/>
            <ac:picMk id="3" creationId="{50424ACE-4CEF-46C4-ADD3-FFCF4631456A}"/>
          </ac:picMkLst>
        </pc:picChg>
        <pc:picChg chg="add mod">
          <ac:chgData name="Mobley, Forrest J." userId="a71ba4a8-bb2d-48a4-80ad-1869e47ea61e" providerId="ADAL" clId="{CAA871E2-308B-4123-BAE0-8E6A48876646}" dt="2020-04-03T05:54:13.329" v="2227" actId="207"/>
          <ac:picMkLst>
            <pc:docMk/>
            <pc:sldMk cId="1350111439" sldId="260"/>
            <ac:picMk id="13" creationId="{B06BBB27-7189-448B-B8D2-3CD4B51C9B8E}"/>
          </ac:picMkLst>
        </pc:picChg>
        <pc:cxnChg chg="mod">
          <ac:chgData name="Mobley, Forrest J." userId="a71ba4a8-bb2d-48a4-80ad-1869e47ea61e" providerId="ADAL" clId="{CAA871E2-308B-4123-BAE0-8E6A48876646}" dt="2020-04-03T05:08:38.574" v="1208" actId="14100"/>
          <ac:cxnSpMkLst>
            <pc:docMk/>
            <pc:sldMk cId="1350111439" sldId="260"/>
            <ac:cxnSpMk id="11" creationId="{FD9ACC70-F108-4186-9F1D-58C9925348F4}"/>
          </ac:cxnSpMkLst>
        </pc:cxnChg>
      </pc:sldChg>
      <pc:sldChg chg="addSp delSp modSp mod delAnim">
        <pc:chgData name="Mobley, Forrest J." userId="a71ba4a8-bb2d-48a4-80ad-1869e47ea61e" providerId="ADAL" clId="{CAA871E2-308B-4123-BAE0-8E6A48876646}" dt="2020-04-03T08:29:01.970" v="5181" actId="14100"/>
        <pc:sldMkLst>
          <pc:docMk/>
          <pc:sldMk cId="2617300854" sldId="261"/>
        </pc:sldMkLst>
        <pc:spChg chg="del mod">
          <ac:chgData name="Mobley, Forrest J." userId="a71ba4a8-bb2d-48a4-80ad-1869e47ea61e" providerId="ADAL" clId="{CAA871E2-308B-4123-BAE0-8E6A48876646}" dt="2020-04-03T06:08:32.484" v="2232" actId="478"/>
          <ac:spMkLst>
            <pc:docMk/>
            <pc:sldMk cId="2617300854" sldId="261"/>
            <ac:spMk id="2" creationId="{D2E284D1-FF96-48C9-94B2-A8447FFBB3EC}"/>
          </ac:spMkLst>
        </pc:spChg>
        <pc:spChg chg="add del mod">
          <ac:chgData name="Mobley, Forrest J." userId="a71ba4a8-bb2d-48a4-80ad-1869e47ea61e" providerId="ADAL" clId="{CAA871E2-308B-4123-BAE0-8E6A48876646}" dt="2020-04-03T06:08:34.765" v="2233" actId="478"/>
          <ac:spMkLst>
            <pc:docMk/>
            <pc:sldMk cId="2617300854" sldId="261"/>
            <ac:spMk id="4" creationId="{005A6291-2ABE-43A4-9DD5-EABB3922AB96}"/>
          </ac:spMkLst>
        </pc:spChg>
        <pc:spChg chg="mod">
          <ac:chgData name="Mobley, Forrest J." userId="a71ba4a8-bb2d-48a4-80ad-1869e47ea61e" providerId="ADAL" clId="{CAA871E2-308B-4123-BAE0-8E6A48876646}" dt="2020-04-03T06:08:54.544" v="2260" actId="20577"/>
          <ac:spMkLst>
            <pc:docMk/>
            <pc:sldMk cId="2617300854" sldId="261"/>
            <ac:spMk id="7" creationId="{E47B4898-F352-40A6-8E7D-CD24CA32270D}"/>
          </ac:spMkLst>
        </pc:spChg>
        <pc:spChg chg="add mod">
          <ac:chgData name="Mobley, Forrest J." userId="a71ba4a8-bb2d-48a4-80ad-1869e47ea61e" providerId="ADAL" clId="{CAA871E2-308B-4123-BAE0-8E6A48876646}" dt="2020-04-03T08:28:45.526" v="5177" actId="2711"/>
          <ac:spMkLst>
            <pc:docMk/>
            <pc:sldMk cId="2617300854" sldId="261"/>
            <ac:spMk id="9" creationId="{42EE5FC7-44DC-4449-82C5-5C009B584040}"/>
          </ac:spMkLst>
        </pc:spChg>
        <pc:spChg chg="add del mod">
          <ac:chgData name="Mobley, Forrest J." userId="a71ba4a8-bb2d-48a4-80ad-1869e47ea61e" providerId="ADAL" clId="{CAA871E2-308B-4123-BAE0-8E6A48876646}" dt="2020-04-03T06:52:29.875" v="2470" actId="478"/>
          <ac:spMkLst>
            <pc:docMk/>
            <pc:sldMk cId="2617300854" sldId="261"/>
            <ac:spMk id="10" creationId="{9CAED60C-7178-4057-AD9E-59E8F2048840}"/>
          </ac:spMkLst>
        </pc:spChg>
        <pc:spChg chg="add mod">
          <ac:chgData name="Mobley, Forrest J." userId="a71ba4a8-bb2d-48a4-80ad-1869e47ea61e" providerId="ADAL" clId="{CAA871E2-308B-4123-BAE0-8E6A48876646}" dt="2020-04-03T07:17:37.895" v="3061" actId="20577"/>
          <ac:spMkLst>
            <pc:docMk/>
            <pc:sldMk cId="2617300854" sldId="261"/>
            <ac:spMk id="11" creationId="{852A76E0-95E2-4086-93CE-D082389A39B8}"/>
          </ac:spMkLst>
        </pc:spChg>
        <pc:spChg chg="add mod">
          <ac:chgData name="Mobley, Forrest J." userId="a71ba4a8-bb2d-48a4-80ad-1869e47ea61e" providerId="ADAL" clId="{CAA871E2-308B-4123-BAE0-8E6A48876646}" dt="2020-04-03T06:59:47.705" v="2767" actId="164"/>
          <ac:spMkLst>
            <pc:docMk/>
            <pc:sldMk cId="2617300854" sldId="261"/>
            <ac:spMk id="12" creationId="{8CD7F32B-970A-45CE-AC22-B28860E08DEB}"/>
          </ac:spMkLst>
        </pc:spChg>
        <pc:spChg chg="add mod ord">
          <ac:chgData name="Mobley, Forrest J." userId="a71ba4a8-bb2d-48a4-80ad-1869e47ea61e" providerId="ADAL" clId="{CAA871E2-308B-4123-BAE0-8E6A48876646}" dt="2020-04-03T07:22:21.847" v="3124" actId="1076"/>
          <ac:spMkLst>
            <pc:docMk/>
            <pc:sldMk cId="2617300854" sldId="261"/>
            <ac:spMk id="15" creationId="{121A63D5-A392-4537-B432-123E12BE6190}"/>
          </ac:spMkLst>
        </pc:spChg>
        <pc:spChg chg="add mod">
          <ac:chgData name="Mobley, Forrest J." userId="a71ba4a8-bb2d-48a4-80ad-1869e47ea61e" providerId="ADAL" clId="{CAA871E2-308B-4123-BAE0-8E6A48876646}" dt="2020-04-03T08:28:55.568" v="5179" actId="14100"/>
          <ac:spMkLst>
            <pc:docMk/>
            <pc:sldMk cId="2617300854" sldId="261"/>
            <ac:spMk id="17" creationId="{97564740-6016-42D8-A87E-9C374E8E39D2}"/>
          </ac:spMkLst>
        </pc:spChg>
        <pc:spChg chg="add mod">
          <ac:chgData name="Mobley, Forrest J." userId="a71ba4a8-bb2d-48a4-80ad-1869e47ea61e" providerId="ADAL" clId="{CAA871E2-308B-4123-BAE0-8E6A48876646}" dt="2020-04-03T07:01:13.720" v="2787" actId="164"/>
          <ac:spMkLst>
            <pc:docMk/>
            <pc:sldMk cId="2617300854" sldId="261"/>
            <ac:spMk id="18" creationId="{4F7FAC64-6C21-4E02-A411-13A89E3A83EC}"/>
          </ac:spMkLst>
        </pc:spChg>
        <pc:spChg chg="add mod">
          <ac:chgData name="Mobley, Forrest J." userId="a71ba4a8-bb2d-48a4-80ad-1869e47ea61e" providerId="ADAL" clId="{CAA871E2-308B-4123-BAE0-8E6A48876646}" dt="2020-04-03T07:20:23.794" v="3112" actId="1036"/>
          <ac:spMkLst>
            <pc:docMk/>
            <pc:sldMk cId="2617300854" sldId="261"/>
            <ac:spMk id="21" creationId="{D4DCE25E-EC80-46CA-9671-B86E83601969}"/>
          </ac:spMkLst>
        </pc:spChg>
        <pc:spChg chg="add mod">
          <ac:chgData name="Mobley, Forrest J." userId="a71ba4a8-bb2d-48a4-80ad-1869e47ea61e" providerId="ADAL" clId="{CAA871E2-308B-4123-BAE0-8E6A48876646}" dt="2020-04-03T07:20:23.794" v="3112" actId="1036"/>
          <ac:spMkLst>
            <pc:docMk/>
            <pc:sldMk cId="2617300854" sldId="261"/>
            <ac:spMk id="22" creationId="{E60801CA-1418-46C3-A5A3-591DBF63567D}"/>
          </ac:spMkLst>
        </pc:spChg>
        <pc:spChg chg="add mod">
          <ac:chgData name="Mobley, Forrest J." userId="a71ba4a8-bb2d-48a4-80ad-1869e47ea61e" providerId="ADAL" clId="{CAA871E2-308B-4123-BAE0-8E6A48876646}" dt="2020-04-03T08:29:01.970" v="5181" actId="14100"/>
          <ac:spMkLst>
            <pc:docMk/>
            <pc:sldMk cId="2617300854" sldId="261"/>
            <ac:spMk id="24" creationId="{74D20ED7-BC0B-45B4-A303-137A3C2D9779}"/>
          </ac:spMkLst>
        </pc:spChg>
        <pc:spChg chg="add mod">
          <ac:chgData name="Mobley, Forrest J." userId="a71ba4a8-bb2d-48a4-80ad-1869e47ea61e" providerId="ADAL" clId="{CAA871E2-308B-4123-BAE0-8E6A48876646}" dt="2020-04-03T07:20:23.794" v="3112" actId="1036"/>
          <ac:spMkLst>
            <pc:docMk/>
            <pc:sldMk cId="2617300854" sldId="261"/>
            <ac:spMk id="28" creationId="{B8167997-7659-4B64-8C14-A2F089536F8B}"/>
          </ac:spMkLst>
        </pc:spChg>
        <pc:grpChg chg="add">
          <ac:chgData name="Mobley, Forrest J." userId="a71ba4a8-bb2d-48a4-80ad-1869e47ea61e" providerId="ADAL" clId="{CAA871E2-308B-4123-BAE0-8E6A48876646}" dt="2020-04-03T06:08:35.858" v="2234"/>
          <ac:grpSpMkLst>
            <pc:docMk/>
            <pc:sldMk cId="2617300854" sldId="261"/>
            <ac:grpSpMk id="6" creationId="{BB8F8DF9-727F-4B6C-ACD5-12AC51EEE43C}"/>
          </ac:grpSpMkLst>
        </pc:grpChg>
        <pc:grpChg chg="del">
          <ac:chgData name="Mobley, Forrest J." userId="a71ba4a8-bb2d-48a4-80ad-1869e47ea61e" providerId="ADAL" clId="{CAA871E2-308B-4123-BAE0-8E6A48876646}" dt="2020-04-02T21:27:44.792" v="373" actId="478"/>
          <ac:grpSpMkLst>
            <pc:docMk/>
            <pc:sldMk cId="2617300854" sldId="261"/>
            <ac:grpSpMk id="8" creationId="{4769EF71-41E7-41CD-835E-0D21CFF35AF7}"/>
          </ac:grpSpMkLst>
        </pc:grpChg>
        <pc:grpChg chg="add mod">
          <ac:chgData name="Mobley, Forrest J." userId="a71ba4a8-bb2d-48a4-80ad-1869e47ea61e" providerId="ADAL" clId="{CAA871E2-308B-4123-BAE0-8E6A48876646}" dt="2020-04-03T07:17:37.895" v="3061" actId="20577"/>
          <ac:grpSpMkLst>
            <pc:docMk/>
            <pc:sldMk cId="2617300854" sldId="261"/>
            <ac:grpSpMk id="19" creationId="{7AEAA34E-A996-4DB4-8826-BE642C35FCA6}"/>
          </ac:grpSpMkLst>
        </pc:grpChg>
        <pc:grpChg chg="add mod">
          <ac:chgData name="Mobley, Forrest J." userId="a71ba4a8-bb2d-48a4-80ad-1869e47ea61e" providerId="ADAL" clId="{CAA871E2-308B-4123-BAE0-8E6A48876646}" dt="2020-04-03T07:20:07.149" v="3103" actId="164"/>
          <ac:grpSpMkLst>
            <pc:docMk/>
            <pc:sldMk cId="2617300854" sldId="261"/>
            <ac:grpSpMk id="20" creationId="{0D3314DD-71DA-4B8F-9CB2-D44F6385F2D0}"/>
          </ac:grpSpMkLst>
        </pc:grpChg>
        <pc:grpChg chg="add mod">
          <ac:chgData name="Mobley, Forrest J." userId="a71ba4a8-bb2d-48a4-80ad-1869e47ea61e" providerId="ADAL" clId="{CAA871E2-308B-4123-BAE0-8E6A48876646}" dt="2020-04-03T07:20:07.149" v="3103" actId="164"/>
          <ac:grpSpMkLst>
            <pc:docMk/>
            <pc:sldMk cId="2617300854" sldId="261"/>
            <ac:grpSpMk id="29" creationId="{84E76BC9-2D56-4E8E-A303-5023FCCCDA4E}"/>
          </ac:grpSpMkLst>
        </pc:grpChg>
        <pc:grpChg chg="add mod">
          <ac:chgData name="Mobley, Forrest J." userId="a71ba4a8-bb2d-48a4-80ad-1869e47ea61e" providerId="ADAL" clId="{CAA871E2-308B-4123-BAE0-8E6A48876646}" dt="2020-04-03T07:20:07.149" v="3103" actId="164"/>
          <ac:grpSpMkLst>
            <pc:docMk/>
            <pc:sldMk cId="2617300854" sldId="261"/>
            <ac:grpSpMk id="30" creationId="{4D133EEF-A423-4861-BD92-D813857D8353}"/>
          </ac:grpSpMkLst>
        </pc:grpChg>
        <pc:picChg chg="del">
          <ac:chgData name="Mobley, Forrest J." userId="a71ba4a8-bb2d-48a4-80ad-1869e47ea61e" providerId="ADAL" clId="{CAA871E2-308B-4123-BAE0-8E6A48876646}" dt="2020-04-02T21:27:39.761" v="372" actId="478"/>
          <ac:picMkLst>
            <pc:docMk/>
            <pc:sldMk cId="2617300854" sldId="261"/>
            <ac:picMk id="3" creationId="{D57930DA-2172-49F2-AC90-E86A1744C102}"/>
          </ac:picMkLst>
        </pc:picChg>
        <pc:cxnChg chg="mod">
          <ac:chgData name="Mobley, Forrest J." userId="a71ba4a8-bb2d-48a4-80ad-1869e47ea61e" providerId="ADAL" clId="{CAA871E2-308B-4123-BAE0-8E6A48876646}" dt="2020-04-03T06:08:59.454" v="2261" actId="14100"/>
          <ac:cxnSpMkLst>
            <pc:docMk/>
            <pc:sldMk cId="2617300854" sldId="261"/>
            <ac:cxnSpMk id="8" creationId="{0B0A61BF-AEDC-4742-8EAA-11E3C552EE76}"/>
          </ac:cxnSpMkLst>
        </pc:cxnChg>
        <pc:cxnChg chg="add mod">
          <ac:chgData name="Mobley, Forrest J." userId="a71ba4a8-bb2d-48a4-80ad-1869e47ea61e" providerId="ADAL" clId="{CAA871E2-308B-4123-BAE0-8E6A48876646}" dt="2020-04-03T06:59:47.705" v="2767" actId="164"/>
          <ac:cxnSpMkLst>
            <pc:docMk/>
            <pc:sldMk cId="2617300854" sldId="261"/>
            <ac:cxnSpMk id="14" creationId="{67A14166-7285-40C1-954A-1A979B205246}"/>
          </ac:cxnSpMkLst>
        </pc:cxnChg>
        <pc:cxnChg chg="add mod">
          <ac:chgData name="Mobley, Forrest J." userId="a71ba4a8-bb2d-48a4-80ad-1869e47ea61e" providerId="ADAL" clId="{CAA871E2-308B-4123-BAE0-8E6A48876646}" dt="2020-04-03T07:20:23.794" v="3112" actId="1036"/>
          <ac:cxnSpMkLst>
            <pc:docMk/>
            <pc:sldMk cId="2617300854" sldId="261"/>
            <ac:cxnSpMk id="23" creationId="{1E9BB820-B778-48F3-A40A-E0F6FB13ABE6}"/>
          </ac:cxnSpMkLst>
        </pc:cxnChg>
      </pc:sldChg>
      <pc:sldChg chg="addSp delSp modSp del mod">
        <pc:chgData name="Mobley, Forrest J." userId="a71ba4a8-bb2d-48a4-80ad-1869e47ea61e" providerId="ADAL" clId="{CAA871E2-308B-4123-BAE0-8E6A48876646}" dt="2020-04-03T06:30:36.817" v="2349" actId="47"/>
        <pc:sldMkLst>
          <pc:docMk/>
          <pc:sldMk cId="1230318097" sldId="262"/>
        </pc:sldMkLst>
        <pc:spChg chg="add mod">
          <ac:chgData name="Mobley, Forrest J." userId="a71ba4a8-bb2d-48a4-80ad-1869e47ea61e" providerId="ADAL" clId="{CAA871E2-308B-4123-BAE0-8E6A48876646}" dt="2020-04-02T21:31:22.436" v="425" actId="207"/>
          <ac:spMkLst>
            <pc:docMk/>
            <pc:sldMk cId="1230318097" sldId="262"/>
            <ac:spMk id="3" creationId="{9074E202-B398-4FF3-B0D1-9E6CB26EDE95}"/>
          </ac:spMkLst>
        </pc:spChg>
        <pc:graphicFrameChg chg="del">
          <ac:chgData name="Mobley, Forrest J." userId="a71ba4a8-bb2d-48a4-80ad-1869e47ea61e" providerId="ADAL" clId="{CAA871E2-308B-4123-BAE0-8E6A48876646}" dt="2020-04-02T21:28:04.882" v="382" actId="478"/>
          <ac:graphicFrameMkLst>
            <pc:docMk/>
            <pc:sldMk cId="1230318097" sldId="262"/>
            <ac:graphicFrameMk id="4" creationId="{00000000-0008-0000-0100-000002000000}"/>
          </ac:graphicFrameMkLst>
        </pc:graphicFrameChg>
      </pc:sldChg>
      <pc:sldChg chg="addSp delSp modSp del mod">
        <pc:chgData name="Mobley, Forrest J." userId="a71ba4a8-bb2d-48a4-80ad-1869e47ea61e" providerId="ADAL" clId="{CAA871E2-308B-4123-BAE0-8E6A48876646}" dt="2020-04-03T06:30:37.685" v="2350" actId="47"/>
        <pc:sldMkLst>
          <pc:docMk/>
          <pc:sldMk cId="2189705130" sldId="263"/>
        </pc:sldMkLst>
        <pc:spChg chg="add mod ord">
          <ac:chgData name="Mobley, Forrest J." userId="a71ba4a8-bb2d-48a4-80ad-1869e47ea61e" providerId="ADAL" clId="{CAA871E2-308B-4123-BAE0-8E6A48876646}" dt="2020-04-02T21:31:26.605" v="426" actId="207"/>
          <ac:spMkLst>
            <pc:docMk/>
            <pc:sldMk cId="2189705130" sldId="263"/>
            <ac:spMk id="4" creationId="{E0F87E10-4DDC-4B9C-9298-9C993E281795}"/>
          </ac:spMkLst>
        </pc:spChg>
        <pc:picChg chg="del">
          <ac:chgData name="Mobley, Forrest J." userId="a71ba4a8-bb2d-48a4-80ad-1869e47ea61e" providerId="ADAL" clId="{CAA871E2-308B-4123-BAE0-8E6A48876646}" dt="2020-04-02T21:28:10.842" v="383" actId="478"/>
          <ac:picMkLst>
            <pc:docMk/>
            <pc:sldMk cId="2189705130" sldId="263"/>
            <ac:picMk id="10" creationId="{B39F92D5-CA3B-4DF6-8D1C-7F2D13D5D4F7}"/>
          </ac:picMkLst>
        </pc:picChg>
      </pc:sldChg>
      <pc:sldChg chg="addSp delSp modSp del mod">
        <pc:chgData name="Mobley, Forrest J." userId="a71ba4a8-bb2d-48a4-80ad-1869e47ea61e" providerId="ADAL" clId="{CAA871E2-308B-4123-BAE0-8E6A48876646}" dt="2020-04-03T06:30:38.709" v="2351" actId="47"/>
        <pc:sldMkLst>
          <pc:docMk/>
          <pc:sldMk cId="1801408669" sldId="264"/>
        </pc:sldMkLst>
        <pc:spChg chg="add mod ord">
          <ac:chgData name="Mobley, Forrest J." userId="a71ba4a8-bb2d-48a4-80ad-1869e47ea61e" providerId="ADAL" clId="{CAA871E2-308B-4123-BAE0-8E6A48876646}" dt="2020-04-02T21:31:32.551" v="428" actId="207"/>
          <ac:spMkLst>
            <pc:docMk/>
            <pc:sldMk cId="1801408669" sldId="264"/>
            <ac:spMk id="5" creationId="{64BEB96C-9108-4F57-A902-84592827F0E8}"/>
          </ac:spMkLst>
        </pc:spChg>
        <pc:picChg chg="del">
          <ac:chgData name="Mobley, Forrest J." userId="a71ba4a8-bb2d-48a4-80ad-1869e47ea61e" providerId="ADAL" clId="{CAA871E2-308B-4123-BAE0-8E6A48876646}" dt="2020-04-02T21:28:22.138" v="384" actId="478"/>
          <ac:picMkLst>
            <pc:docMk/>
            <pc:sldMk cId="1801408669" sldId="264"/>
            <ac:picMk id="4" creationId="{6C2D78B2-336D-4405-BD76-EBC9A0C6982E}"/>
          </ac:picMkLst>
        </pc:picChg>
      </pc:sldChg>
      <pc:sldChg chg="addSp delSp modSp mod">
        <pc:chgData name="Mobley, Forrest J." userId="a71ba4a8-bb2d-48a4-80ad-1869e47ea61e" providerId="ADAL" clId="{CAA871E2-308B-4123-BAE0-8E6A48876646}" dt="2020-04-03T06:32:04.093" v="2399" actId="1076"/>
        <pc:sldMkLst>
          <pc:docMk/>
          <pc:sldMk cId="255704557" sldId="265"/>
        </pc:sldMkLst>
        <pc:spChg chg="del">
          <ac:chgData name="Mobley, Forrest J." userId="a71ba4a8-bb2d-48a4-80ad-1869e47ea61e" providerId="ADAL" clId="{CAA871E2-308B-4123-BAE0-8E6A48876646}" dt="2020-04-03T06:30:56.887" v="2354" actId="478"/>
          <ac:spMkLst>
            <pc:docMk/>
            <pc:sldMk cId="255704557" sldId="265"/>
            <ac:spMk id="2" creationId="{A65CC4ED-4CBB-4664-B199-28A48BA333BC}"/>
          </ac:spMkLst>
        </pc:spChg>
        <pc:spChg chg="add mod ord">
          <ac:chgData name="Mobley, Forrest J." userId="a71ba4a8-bb2d-48a4-80ad-1869e47ea61e" providerId="ADAL" clId="{CAA871E2-308B-4123-BAE0-8E6A48876646}" dt="2020-04-02T21:31:43.301" v="431" actId="207"/>
          <ac:spMkLst>
            <pc:docMk/>
            <pc:sldMk cId="255704557" sldId="265"/>
            <ac:spMk id="3" creationId="{EC690E2F-56BB-4628-BC52-85114D8156FE}"/>
          </ac:spMkLst>
        </pc:spChg>
        <pc:spChg chg="add del mod">
          <ac:chgData name="Mobley, Forrest J." userId="a71ba4a8-bb2d-48a4-80ad-1869e47ea61e" providerId="ADAL" clId="{CAA871E2-308B-4123-BAE0-8E6A48876646}" dt="2020-04-03T06:30:58.964" v="2355" actId="478"/>
          <ac:spMkLst>
            <pc:docMk/>
            <pc:sldMk cId="255704557" sldId="265"/>
            <ac:spMk id="5" creationId="{672BC07E-FC46-4139-B89D-2966EA15AA8F}"/>
          </ac:spMkLst>
        </pc:spChg>
        <pc:spChg chg="mod">
          <ac:chgData name="Mobley, Forrest J." userId="a71ba4a8-bb2d-48a4-80ad-1869e47ea61e" providerId="ADAL" clId="{CAA871E2-308B-4123-BAE0-8E6A48876646}" dt="2020-04-03T06:31:58.368" v="2398" actId="14100"/>
          <ac:spMkLst>
            <pc:docMk/>
            <pc:sldMk cId="255704557" sldId="265"/>
            <ac:spMk id="7" creationId="{86C058FB-DFE5-4A89-AD34-2F122C736350}"/>
          </ac:spMkLst>
        </pc:spChg>
        <pc:grpChg chg="add mod">
          <ac:chgData name="Mobley, Forrest J." userId="a71ba4a8-bb2d-48a4-80ad-1869e47ea61e" providerId="ADAL" clId="{CAA871E2-308B-4123-BAE0-8E6A48876646}" dt="2020-04-03T06:32:04.093" v="2399" actId="1076"/>
          <ac:grpSpMkLst>
            <pc:docMk/>
            <pc:sldMk cId="255704557" sldId="265"/>
            <ac:grpSpMk id="6" creationId="{A859D51A-7AFC-4EBA-9663-AD4B5B79C1CE}"/>
          </ac:grpSpMkLst>
        </pc:grpChg>
        <pc:cxnChg chg="mod">
          <ac:chgData name="Mobley, Forrest J." userId="a71ba4a8-bb2d-48a4-80ad-1869e47ea61e" providerId="ADAL" clId="{CAA871E2-308B-4123-BAE0-8E6A48876646}" dt="2020-04-03T06:31:44.487" v="2396" actId="14100"/>
          <ac:cxnSpMkLst>
            <pc:docMk/>
            <pc:sldMk cId="255704557" sldId="265"/>
            <ac:cxnSpMk id="8" creationId="{F8956B7B-196B-4156-B0E6-52D2C7073F8E}"/>
          </ac:cxnSpMkLst>
        </pc:cxnChg>
      </pc:sldChg>
      <pc:sldChg chg="addSp delSp modSp mod">
        <pc:chgData name="Mobley, Forrest J." userId="a71ba4a8-bb2d-48a4-80ad-1869e47ea61e" providerId="ADAL" clId="{CAA871E2-308B-4123-BAE0-8E6A48876646}" dt="2020-04-03T16:56:35.502" v="6820" actId="33524"/>
        <pc:sldMkLst>
          <pc:docMk/>
          <pc:sldMk cId="1732626431" sldId="266"/>
        </pc:sldMkLst>
        <pc:spChg chg="add mod ord">
          <ac:chgData name="Mobley, Forrest J." userId="a71ba4a8-bb2d-48a4-80ad-1869e47ea61e" providerId="ADAL" clId="{CAA871E2-308B-4123-BAE0-8E6A48876646}" dt="2020-04-02T21:31:49.078" v="432" actId="207"/>
          <ac:spMkLst>
            <pc:docMk/>
            <pc:sldMk cId="1732626431" sldId="266"/>
            <ac:spMk id="3" creationId="{D290C496-DD82-4E61-B763-CBE4CC1D6CD8}"/>
          </ac:spMkLst>
        </pc:spChg>
        <pc:spChg chg="add mod">
          <ac:chgData name="Mobley, Forrest J." userId="a71ba4a8-bb2d-48a4-80ad-1869e47ea61e" providerId="ADAL" clId="{CAA871E2-308B-4123-BAE0-8E6A48876646}" dt="2020-04-03T16:56:35.502" v="6820" actId="33524"/>
          <ac:spMkLst>
            <pc:docMk/>
            <pc:sldMk cId="1732626431" sldId="266"/>
            <ac:spMk id="4" creationId="{7F21E686-D18D-468B-A436-3C934EFFB616}"/>
          </ac:spMkLst>
        </pc:spChg>
        <pc:graphicFrameChg chg="del">
          <ac:chgData name="Mobley, Forrest J." userId="a71ba4a8-bb2d-48a4-80ad-1869e47ea61e" providerId="ADAL" clId="{CAA871E2-308B-4123-BAE0-8E6A48876646}" dt="2020-04-03T08:29:11.494" v="5182" actId="478"/>
          <ac:graphicFrameMkLst>
            <pc:docMk/>
            <pc:sldMk cId="1732626431" sldId="266"/>
            <ac:graphicFrameMk id="10" creationId="{5E37399F-2E79-4EBB-A961-F2B8F441B9FD}"/>
          </ac:graphicFrameMkLst>
        </pc:graphicFrameChg>
      </pc:sldChg>
      <pc:sldChg chg="addSp delSp modSp mod delAnim">
        <pc:chgData name="Mobley, Forrest J." userId="a71ba4a8-bb2d-48a4-80ad-1869e47ea61e" providerId="ADAL" clId="{CAA871E2-308B-4123-BAE0-8E6A48876646}" dt="2020-04-03T16:54:34.285" v="6808" actId="2711"/>
        <pc:sldMkLst>
          <pc:docMk/>
          <pc:sldMk cId="3514313831" sldId="268"/>
        </pc:sldMkLst>
        <pc:spChg chg="add mod">
          <ac:chgData name="Mobley, Forrest J." userId="a71ba4a8-bb2d-48a4-80ad-1869e47ea61e" providerId="ADAL" clId="{CAA871E2-308B-4123-BAE0-8E6A48876646}" dt="2020-04-03T16:54:29.615" v="6807" actId="2711"/>
          <ac:spMkLst>
            <pc:docMk/>
            <pc:sldMk cId="3514313831" sldId="268"/>
            <ac:spMk id="2" creationId="{17A48D01-AFAF-4519-89E9-F8983240E3E5}"/>
          </ac:spMkLst>
        </pc:spChg>
        <pc:spChg chg="del">
          <ac:chgData name="Mobley, Forrest J." userId="a71ba4a8-bb2d-48a4-80ad-1869e47ea61e" providerId="ADAL" clId="{CAA871E2-308B-4123-BAE0-8E6A48876646}" dt="2020-04-03T06:25:31.452" v="2262" actId="478"/>
          <ac:spMkLst>
            <pc:docMk/>
            <pc:sldMk cId="3514313831" sldId="268"/>
            <ac:spMk id="2" creationId="{ABDA0F04-6FDB-4597-9F1A-A8EBA3774A57}"/>
          </ac:spMkLst>
        </pc:spChg>
        <pc:spChg chg="add del mod">
          <ac:chgData name="Mobley, Forrest J." userId="a71ba4a8-bb2d-48a4-80ad-1869e47ea61e" providerId="ADAL" clId="{CAA871E2-308B-4123-BAE0-8E6A48876646}" dt="2020-04-03T06:25:33.221" v="2263" actId="478"/>
          <ac:spMkLst>
            <pc:docMk/>
            <pc:sldMk cId="3514313831" sldId="268"/>
            <ac:spMk id="4" creationId="{2639A02F-48D6-4420-8E6A-1DE7EA894D22}"/>
          </ac:spMkLst>
        </pc:spChg>
        <pc:spChg chg="mod">
          <ac:chgData name="Mobley, Forrest J." userId="a71ba4a8-bb2d-48a4-80ad-1869e47ea61e" providerId="ADAL" clId="{CAA871E2-308B-4123-BAE0-8E6A48876646}" dt="2020-04-03T06:25:44.058" v="2281" actId="20577"/>
          <ac:spMkLst>
            <pc:docMk/>
            <pc:sldMk cId="3514313831" sldId="268"/>
            <ac:spMk id="7" creationId="{5502D087-5B3B-46D1-8176-8682513DE018}"/>
          </ac:spMkLst>
        </pc:spChg>
        <pc:spChg chg="add mod ord">
          <ac:chgData name="Mobley, Forrest J." userId="a71ba4a8-bb2d-48a4-80ad-1869e47ea61e" providerId="ADAL" clId="{CAA871E2-308B-4123-BAE0-8E6A48876646}" dt="2020-04-02T21:31:09.919" v="422" actId="207"/>
          <ac:spMkLst>
            <pc:docMk/>
            <pc:sldMk cId="3514313831" sldId="268"/>
            <ac:spMk id="13" creationId="{4807A55A-F1E8-4971-8111-B0BCF0727FB1}"/>
          </ac:spMkLst>
        </pc:spChg>
        <pc:grpChg chg="add">
          <ac:chgData name="Mobley, Forrest J." userId="a71ba4a8-bb2d-48a4-80ad-1869e47ea61e" providerId="ADAL" clId="{CAA871E2-308B-4123-BAE0-8E6A48876646}" dt="2020-04-03T06:25:34.473" v="2264"/>
          <ac:grpSpMkLst>
            <pc:docMk/>
            <pc:sldMk cId="3514313831" sldId="268"/>
            <ac:grpSpMk id="6" creationId="{EA5BC320-89EC-40AA-AEE7-3EE243B48D17}"/>
          </ac:grpSpMkLst>
        </pc:grpChg>
        <pc:grpChg chg="del">
          <ac:chgData name="Mobley, Forrest J." userId="a71ba4a8-bb2d-48a4-80ad-1869e47ea61e" providerId="ADAL" clId="{CAA871E2-308B-4123-BAE0-8E6A48876646}" dt="2020-04-02T21:27:48.836" v="374" actId="478"/>
          <ac:grpSpMkLst>
            <pc:docMk/>
            <pc:sldMk cId="3514313831" sldId="268"/>
            <ac:grpSpMk id="8" creationId="{484C67C7-B30A-4880-A68A-9366E6E27D7D}"/>
          </ac:grpSpMkLst>
        </pc:grpChg>
        <pc:graphicFrameChg chg="add mod modGraphic">
          <ac:chgData name="Mobley, Forrest J." userId="a71ba4a8-bb2d-48a4-80ad-1869e47ea61e" providerId="ADAL" clId="{CAA871E2-308B-4123-BAE0-8E6A48876646}" dt="2020-04-03T16:54:34.285" v="6808" actId="2711"/>
          <ac:graphicFrameMkLst>
            <pc:docMk/>
            <pc:sldMk cId="3514313831" sldId="268"/>
            <ac:graphicFrameMk id="3" creationId="{A14EBC7C-6F59-4888-B027-7B75C2E90EC7}"/>
          </ac:graphicFrameMkLst>
        </pc:graphicFrameChg>
        <pc:picChg chg="del">
          <ac:chgData name="Mobley, Forrest J." userId="a71ba4a8-bb2d-48a4-80ad-1869e47ea61e" providerId="ADAL" clId="{CAA871E2-308B-4123-BAE0-8E6A48876646}" dt="2020-04-02T21:27:50.394" v="375" actId="478"/>
          <ac:picMkLst>
            <pc:docMk/>
            <pc:sldMk cId="3514313831" sldId="268"/>
            <ac:picMk id="10" creationId="{10B56E41-6617-45A8-B207-C8FA4F7E3CEC}"/>
          </ac:picMkLst>
        </pc:picChg>
      </pc:sldChg>
      <pc:sldChg chg="addSp delSp modSp mod delAnim">
        <pc:chgData name="Mobley, Forrest J." userId="a71ba4a8-bb2d-48a4-80ad-1869e47ea61e" providerId="ADAL" clId="{CAA871E2-308B-4123-BAE0-8E6A48876646}" dt="2020-04-03T16:55:12.055" v="6813" actId="12385"/>
        <pc:sldMkLst>
          <pc:docMk/>
          <pc:sldMk cId="700237150" sldId="269"/>
        </pc:sldMkLst>
        <pc:spChg chg="del">
          <ac:chgData name="Mobley, Forrest J." userId="a71ba4a8-bb2d-48a4-80ad-1869e47ea61e" providerId="ADAL" clId="{CAA871E2-308B-4123-BAE0-8E6A48876646}" dt="2020-04-03T06:28:34.953" v="2282" actId="478"/>
          <ac:spMkLst>
            <pc:docMk/>
            <pc:sldMk cId="700237150" sldId="269"/>
            <ac:spMk id="2" creationId="{1546FAD0-F8AB-47C9-A35C-C3542609F074}"/>
          </ac:spMkLst>
        </pc:spChg>
        <pc:spChg chg="add del mod">
          <ac:chgData name="Mobley, Forrest J." userId="a71ba4a8-bb2d-48a4-80ad-1869e47ea61e" providerId="ADAL" clId="{CAA871E2-308B-4123-BAE0-8E6A48876646}" dt="2020-04-03T08:26:04.985" v="4991"/>
          <ac:spMkLst>
            <pc:docMk/>
            <pc:sldMk cId="700237150" sldId="269"/>
            <ac:spMk id="3" creationId="{92AD09D9-B1CA-472F-BE78-72E84AB2A621}"/>
          </ac:spMkLst>
        </pc:spChg>
        <pc:spChg chg="add del mod">
          <ac:chgData name="Mobley, Forrest J." userId="a71ba4a8-bb2d-48a4-80ad-1869e47ea61e" providerId="ADAL" clId="{CAA871E2-308B-4123-BAE0-8E6A48876646}" dt="2020-04-03T06:28:37.079" v="2283" actId="478"/>
          <ac:spMkLst>
            <pc:docMk/>
            <pc:sldMk cId="700237150" sldId="269"/>
            <ac:spMk id="4" creationId="{306FB1CE-9968-4AD2-BC2D-8BA2EDDE63D4}"/>
          </ac:spMkLst>
        </pc:spChg>
        <pc:spChg chg="add mod">
          <ac:chgData name="Mobley, Forrest J." userId="a71ba4a8-bb2d-48a4-80ad-1869e47ea61e" providerId="ADAL" clId="{CAA871E2-308B-4123-BAE0-8E6A48876646}" dt="2020-04-03T16:54:56.674" v="6811" actId="2711"/>
          <ac:spMkLst>
            <pc:docMk/>
            <pc:sldMk cId="700237150" sldId="269"/>
            <ac:spMk id="4" creationId="{F66344AB-B199-4B33-BB3F-911725741E35}"/>
          </ac:spMkLst>
        </pc:spChg>
        <pc:spChg chg="mod">
          <ac:chgData name="Mobley, Forrest J." userId="a71ba4a8-bb2d-48a4-80ad-1869e47ea61e" providerId="ADAL" clId="{CAA871E2-308B-4123-BAE0-8E6A48876646}" dt="2020-04-03T06:28:45.666" v="2301" actId="20577"/>
          <ac:spMkLst>
            <pc:docMk/>
            <pc:sldMk cId="700237150" sldId="269"/>
            <ac:spMk id="7" creationId="{28131976-C10A-4AD1-8DAF-67BE352B8EF1}"/>
          </ac:spMkLst>
        </pc:spChg>
        <pc:spChg chg="add mod ord">
          <ac:chgData name="Mobley, Forrest J." userId="a71ba4a8-bb2d-48a4-80ad-1869e47ea61e" providerId="ADAL" clId="{CAA871E2-308B-4123-BAE0-8E6A48876646}" dt="2020-04-02T21:31:14.928" v="423" actId="207"/>
          <ac:spMkLst>
            <pc:docMk/>
            <pc:sldMk cId="700237150" sldId="269"/>
            <ac:spMk id="15" creationId="{9E5CADAC-1965-4FD7-AFEE-853BBAFD4851}"/>
          </ac:spMkLst>
        </pc:spChg>
        <pc:grpChg chg="add">
          <ac:chgData name="Mobley, Forrest J." userId="a71ba4a8-bb2d-48a4-80ad-1869e47ea61e" providerId="ADAL" clId="{CAA871E2-308B-4123-BAE0-8E6A48876646}" dt="2020-04-03T06:28:38.493" v="2284"/>
          <ac:grpSpMkLst>
            <pc:docMk/>
            <pc:sldMk cId="700237150" sldId="269"/>
            <ac:grpSpMk id="6" creationId="{56450873-8413-422E-A09A-EE3055F413F4}"/>
          </ac:grpSpMkLst>
        </pc:grpChg>
        <pc:grpChg chg="del">
          <ac:chgData name="Mobley, Forrest J." userId="a71ba4a8-bb2d-48a4-80ad-1869e47ea61e" providerId="ADAL" clId="{CAA871E2-308B-4123-BAE0-8E6A48876646}" dt="2020-04-02T21:27:54.774" v="377" actId="478"/>
          <ac:grpSpMkLst>
            <pc:docMk/>
            <pc:sldMk cId="700237150" sldId="269"/>
            <ac:grpSpMk id="14" creationId="{C9A17946-CBC8-422C-97D5-A2195BB1F7B4}"/>
          </ac:grpSpMkLst>
        </pc:grpChg>
        <pc:graphicFrameChg chg="add del mod">
          <ac:chgData name="Mobley, Forrest J." userId="a71ba4a8-bb2d-48a4-80ad-1869e47ea61e" providerId="ADAL" clId="{CAA871E2-308B-4123-BAE0-8E6A48876646}" dt="2020-04-03T08:40:33.496" v="5703" actId="478"/>
          <ac:graphicFrameMkLst>
            <pc:docMk/>
            <pc:sldMk cId="700237150" sldId="269"/>
            <ac:graphicFrameMk id="9" creationId="{A39F5A62-5557-4E60-ABC0-2C334FEAFCE9}"/>
          </ac:graphicFrameMkLst>
        </pc:graphicFrameChg>
        <pc:graphicFrameChg chg="add mod modGraphic">
          <ac:chgData name="Mobley, Forrest J." userId="a71ba4a8-bb2d-48a4-80ad-1869e47ea61e" providerId="ADAL" clId="{CAA871E2-308B-4123-BAE0-8E6A48876646}" dt="2020-04-03T16:55:12.055" v="6813" actId="12385"/>
          <ac:graphicFrameMkLst>
            <pc:docMk/>
            <pc:sldMk cId="700237150" sldId="269"/>
            <ac:graphicFrameMk id="10" creationId="{7809E67F-10C3-47DB-8E38-D0E39D04871D}"/>
          </ac:graphicFrameMkLst>
        </pc:graphicFrameChg>
        <pc:picChg chg="del">
          <ac:chgData name="Mobley, Forrest J." userId="a71ba4a8-bb2d-48a4-80ad-1869e47ea61e" providerId="ADAL" clId="{CAA871E2-308B-4123-BAE0-8E6A48876646}" dt="2020-04-02T21:27:53.290" v="376" actId="478"/>
          <ac:picMkLst>
            <pc:docMk/>
            <pc:sldMk cId="700237150" sldId="269"/>
            <ac:picMk id="6" creationId="{E2DB7257-52B6-4D1F-9B78-64E127CD1F8C}"/>
          </ac:picMkLst>
        </pc:picChg>
      </pc:sldChg>
      <pc:sldChg chg="addSp delSp modSp del mod">
        <pc:chgData name="Mobley, Forrest J." userId="a71ba4a8-bb2d-48a4-80ad-1869e47ea61e" providerId="ADAL" clId="{CAA871E2-308B-4123-BAE0-8E6A48876646}" dt="2020-04-03T06:30:39.589" v="2352" actId="47"/>
        <pc:sldMkLst>
          <pc:docMk/>
          <pc:sldMk cId="3560220634" sldId="270"/>
        </pc:sldMkLst>
        <pc:spChg chg="add mod ord">
          <ac:chgData name="Mobley, Forrest J." userId="a71ba4a8-bb2d-48a4-80ad-1869e47ea61e" providerId="ADAL" clId="{CAA871E2-308B-4123-BAE0-8E6A48876646}" dt="2020-04-02T21:31:35.769" v="429" actId="207"/>
          <ac:spMkLst>
            <pc:docMk/>
            <pc:sldMk cId="3560220634" sldId="270"/>
            <ac:spMk id="5" creationId="{EAF77BFE-3A94-4BAE-8FAE-0C36D6114D31}"/>
          </ac:spMkLst>
        </pc:spChg>
        <pc:picChg chg="del">
          <ac:chgData name="Mobley, Forrest J." userId="a71ba4a8-bb2d-48a4-80ad-1869e47ea61e" providerId="ADAL" clId="{CAA871E2-308B-4123-BAE0-8E6A48876646}" dt="2020-04-02T21:28:25.426" v="385" actId="478"/>
          <ac:picMkLst>
            <pc:docMk/>
            <pc:sldMk cId="3560220634" sldId="270"/>
            <ac:picMk id="4" creationId="{CBC3B250-D7DB-4DBF-9DBE-CB95F62C33CC}"/>
          </ac:picMkLst>
        </pc:picChg>
      </pc:sldChg>
      <pc:sldChg chg="addSp delSp modSp del mod delAnim">
        <pc:chgData name="Mobley, Forrest J." userId="a71ba4a8-bb2d-48a4-80ad-1869e47ea61e" providerId="ADAL" clId="{CAA871E2-308B-4123-BAE0-8E6A48876646}" dt="2020-04-03T06:30:40.393" v="2353" actId="47"/>
        <pc:sldMkLst>
          <pc:docMk/>
          <pc:sldMk cId="4067880359" sldId="271"/>
        </pc:sldMkLst>
        <pc:spChg chg="add mod ord">
          <ac:chgData name="Mobley, Forrest J." userId="a71ba4a8-bb2d-48a4-80ad-1869e47ea61e" providerId="ADAL" clId="{CAA871E2-308B-4123-BAE0-8E6A48876646}" dt="2020-04-02T21:31:39.960" v="430" actId="207"/>
          <ac:spMkLst>
            <pc:docMk/>
            <pc:sldMk cId="4067880359" sldId="271"/>
            <ac:spMk id="4" creationId="{A8DCA2BB-C652-41D6-92C5-0542EC6ABA01}"/>
          </ac:spMkLst>
        </pc:spChg>
        <pc:picChg chg="del">
          <ac:chgData name="Mobley, Forrest J." userId="a71ba4a8-bb2d-48a4-80ad-1869e47ea61e" providerId="ADAL" clId="{CAA871E2-308B-4123-BAE0-8E6A48876646}" dt="2020-04-02T21:28:40.611" v="386" actId="478"/>
          <ac:picMkLst>
            <pc:docMk/>
            <pc:sldMk cId="4067880359" sldId="271"/>
            <ac:picMk id="3" creationId="{6B94AE72-FD31-4BBD-93E1-FCABBFBA0AD4}"/>
          </ac:picMkLst>
        </pc:picChg>
      </pc:sldChg>
      <pc:sldChg chg="addSp delSp modSp mod delAnim">
        <pc:chgData name="Mobley, Forrest J." userId="a71ba4a8-bb2d-48a4-80ad-1869e47ea61e" providerId="ADAL" clId="{CAA871E2-308B-4123-BAE0-8E6A48876646}" dt="2020-04-03T16:30:23.691" v="6550" actId="20577"/>
        <pc:sldMkLst>
          <pc:docMk/>
          <pc:sldMk cId="469704523" sldId="272"/>
        </pc:sldMkLst>
        <pc:spChg chg="del">
          <ac:chgData name="Mobley, Forrest J." userId="a71ba4a8-bb2d-48a4-80ad-1869e47ea61e" providerId="ADAL" clId="{CAA871E2-308B-4123-BAE0-8E6A48876646}" dt="2020-04-03T05:28:53.766" v="1816" actId="478"/>
          <ac:spMkLst>
            <pc:docMk/>
            <pc:sldMk cId="469704523" sldId="272"/>
            <ac:spMk id="2" creationId="{C47F9FE6-0FE6-4FAC-A509-6303B67AD998}"/>
          </ac:spMkLst>
        </pc:spChg>
        <pc:spChg chg="del">
          <ac:chgData name="Mobley, Forrest J." userId="a71ba4a8-bb2d-48a4-80ad-1869e47ea61e" providerId="ADAL" clId="{CAA871E2-308B-4123-BAE0-8E6A48876646}" dt="2020-04-02T21:27:31.865" v="369" actId="478"/>
          <ac:spMkLst>
            <pc:docMk/>
            <pc:sldMk cId="469704523" sldId="272"/>
            <ac:spMk id="3" creationId="{2B2AE7D1-C013-4D36-BE8A-659B69868B26}"/>
          </ac:spMkLst>
        </pc:spChg>
        <pc:spChg chg="del">
          <ac:chgData name="Mobley, Forrest J." userId="a71ba4a8-bb2d-48a4-80ad-1869e47ea61e" providerId="ADAL" clId="{CAA871E2-308B-4123-BAE0-8E6A48876646}" dt="2020-04-02T21:27:31.865" v="369" actId="478"/>
          <ac:spMkLst>
            <pc:docMk/>
            <pc:sldMk cId="469704523" sldId="272"/>
            <ac:spMk id="4" creationId="{B401D7FE-5B53-4024-ADD4-73B93EE1813C}"/>
          </ac:spMkLst>
        </pc:spChg>
        <pc:spChg chg="add del mod">
          <ac:chgData name="Mobley, Forrest J." userId="a71ba4a8-bb2d-48a4-80ad-1869e47ea61e" providerId="ADAL" clId="{CAA871E2-308B-4123-BAE0-8E6A48876646}" dt="2020-04-03T05:28:55.034" v="1817" actId="478"/>
          <ac:spMkLst>
            <pc:docMk/>
            <pc:sldMk cId="469704523" sldId="272"/>
            <ac:spMk id="4" creationId="{F3192EED-E99C-4600-8444-2B5716E08AE1}"/>
          </ac:spMkLst>
        </pc:spChg>
        <pc:spChg chg="del">
          <ac:chgData name="Mobley, Forrest J." userId="a71ba4a8-bb2d-48a4-80ad-1869e47ea61e" providerId="ADAL" clId="{CAA871E2-308B-4123-BAE0-8E6A48876646}" dt="2020-04-02T21:27:31.865" v="369" actId="478"/>
          <ac:spMkLst>
            <pc:docMk/>
            <pc:sldMk cId="469704523" sldId="272"/>
            <ac:spMk id="5" creationId="{24DB9605-D26B-4FAF-B203-A644633C3FD2}"/>
          </ac:spMkLst>
        </pc:spChg>
        <pc:spChg chg="add mod">
          <ac:chgData name="Mobley, Forrest J." userId="a71ba4a8-bb2d-48a4-80ad-1869e47ea61e" providerId="ADAL" clId="{CAA871E2-308B-4123-BAE0-8E6A48876646}" dt="2020-04-03T08:28:38.433" v="5176" actId="2711"/>
          <ac:spMkLst>
            <pc:docMk/>
            <pc:sldMk cId="469704523" sldId="272"/>
            <ac:spMk id="5" creationId="{DDB17A18-4657-4708-8CCF-98D5C3DE4AEB}"/>
          </ac:spMkLst>
        </pc:spChg>
        <pc:spChg chg="del">
          <ac:chgData name="Mobley, Forrest J." userId="a71ba4a8-bb2d-48a4-80ad-1869e47ea61e" providerId="ADAL" clId="{CAA871E2-308B-4123-BAE0-8E6A48876646}" dt="2020-04-02T21:27:31.865" v="369" actId="478"/>
          <ac:spMkLst>
            <pc:docMk/>
            <pc:sldMk cId="469704523" sldId="272"/>
            <ac:spMk id="6" creationId="{D49C8829-06DA-4622-B7FC-034503D10C0F}"/>
          </ac:spMkLst>
        </pc:spChg>
        <pc:spChg chg="del">
          <ac:chgData name="Mobley, Forrest J." userId="a71ba4a8-bb2d-48a4-80ad-1869e47ea61e" providerId="ADAL" clId="{CAA871E2-308B-4123-BAE0-8E6A48876646}" dt="2020-04-02T21:27:31.865" v="369" actId="478"/>
          <ac:spMkLst>
            <pc:docMk/>
            <pc:sldMk cId="469704523" sldId="272"/>
            <ac:spMk id="7" creationId="{04E8AD97-3120-4385-8A58-C95F8A83A490}"/>
          </ac:spMkLst>
        </pc:spChg>
        <pc:spChg chg="mod">
          <ac:chgData name="Mobley, Forrest J." userId="a71ba4a8-bb2d-48a4-80ad-1869e47ea61e" providerId="ADAL" clId="{CAA871E2-308B-4123-BAE0-8E6A48876646}" dt="2020-04-03T05:31:19.488" v="1844" actId="20577"/>
          <ac:spMkLst>
            <pc:docMk/>
            <pc:sldMk cId="469704523" sldId="272"/>
            <ac:spMk id="7" creationId="{86F2E5A6-9675-436A-8A5F-E0560A1BE368}"/>
          </ac:spMkLst>
        </pc:spChg>
        <pc:spChg chg="del">
          <ac:chgData name="Mobley, Forrest J." userId="a71ba4a8-bb2d-48a4-80ad-1869e47ea61e" providerId="ADAL" clId="{CAA871E2-308B-4123-BAE0-8E6A48876646}" dt="2020-04-02T21:27:31.865" v="369" actId="478"/>
          <ac:spMkLst>
            <pc:docMk/>
            <pc:sldMk cId="469704523" sldId="272"/>
            <ac:spMk id="8" creationId="{71E08D4B-38D9-4B54-9D17-D3259D789AD2}"/>
          </ac:spMkLst>
        </pc:spChg>
        <pc:spChg chg="del">
          <ac:chgData name="Mobley, Forrest J." userId="a71ba4a8-bb2d-48a4-80ad-1869e47ea61e" providerId="ADAL" clId="{CAA871E2-308B-4123-BAE0-8E6A48876646}" dt="2020-04-02T21:27:31.865" v="369" actId="478"/>
          <ac:spMkLst>
            <pc:docMk/>
            <pc:sldMk cId="469704523" sldId="272"/>
            <ac:spMk id="9" creationId="{6F61DA1B-5897-47FA-952C-66C54A3AC703}"/>
          </ac:spMkLst>
        </pc:spChg>
        <pc:spChg chg="add mod">
          <ac:chgData name="Mobley, Forrest J." userId="a71ba4a8-bb2d-48a4-80ad-1869e47ea61e" providerId="ADAL" clId="{CAA871E2-308B-4123-BAE0-8E6A48876646}" dt="2020-04-03T16:30:23.691" v="6550" actId="20577"/>
          <ac:spMkLst>
            <pc:docMk/>
            <pc:sldMk cId="469704523" sldId="272"/>
            <ac:spMk id="9" creationId="{B9E7B1BD-5284-465A-B7C0-C0C9C65464BE}"/>
          </ac:spMkLst>
        </pc:spChg>
        <pc:spChg chg="del">
          <ac:chgData name="Mobley, Forrest J." userId="a71ba4a8-bb2d-48a4-80ad-1869e47ea61e" providerId="ADAL" clId="{CAA871E2-308B-4123-BAE0-8E6A48876646}" dt="2020-04-02T21:27:31.865" v="369" actId="478"/>
          <ac:spMkLst>
            <pc:docMk/>
            <pc:sldMk cId="469704523" sldId="272"/>
            <ac:spMk id="10" creationId="{7892ABFE-D939-43CC-8908-3D9E754C890C}"/>
          </ac:spMkLst>
        </pc:spChg>
        <pc:spChg chg="del">
          <ac:chgData name="Mobley, Forrest J." userId="a71ba4a8-bb2d-48a4-80ad-1869e47ea61e" providerId="ADAL" clId="{CAA871E2-308B-4123-BAE0-8E6A48876646}" dt="2020-04-02T21:27:31.865" v="369" actId="478"/>
          <ac:spMkLst>
            <pc:docMk/>
            <pc:sldMk cId="469704523" sldId="272"/>
            <ac:spMk id="11" creationId="{4C722B63-4DE3-47B4-B35E-390D4FDF83E5}"/>
          </ac:spMkLst>
        </pc:spChg>
        <pc:spChg chg="del topLvl">
          <ac:chgData name="Mobley, Forrest J." userId="a71ba4a8-bb2d-48a4-80ad-1869e47ea61e" providerId="ADAL" clId="{CAA871E2-308B-4123-BAE0-8E6A48876646}" dt="2020-04-03T05:33:42.108" v="1848" actId="478"/>
          <ac:spMkLst>
            <pc:docMk/>
            <pc:sldMk cId="469704523" sldId="272"/>
            <ac:spMk id="11" creationId="{C6B1D7B0-4FD6-43F7-97A7-A1A5A8F34C13}"/>
          </ac:spMkLst>
        </pc:spChg>
        <pc:spChg chg="add mod ord">
          <ac:chgData name="Mobley, Forrest J." userId="a71ba4a8-bb2d-48a4-80ad-1869e47ea61e" providerId="ADAL" clId="{CAA871E2-308B-4123-BAE0-8E6A48876646}" dt="2020-04-02T21:30:59.077" v="419" actId="207"/>
          <ac:spMkLst>
            <pc:docMk/>
            <pc:sldMk cId="469704523" sldId="272"/>
            <ac:spMk id="12" creationId="{BB9F8127-A0E3-4718-94AC-EAE1785989E1}"/>
          </ac:spMkLst>
        </pc:spChg>
        <pc:grpChg chg="add">
          <ac:chgData name="Mobley, Forrest J." userId="a71ba4a8-bb2d-48a4-80ad-1869e47ea61e" providerId="ADAL" clId="{CAA871E2-308B-4123-BAE0-8E6A48876646}" dt="2020-04-03T05:29:00.502" v="1818"/>
          <ac:grpSpMkLst>
            <pc:docMk/>
            <pc:sldMk cId="469704523" sldId="272"/>
            <ac:grpSpMk id="6" creationId="{CB124FA7-3343-4DC0-853B-110EAA1C5506}"/>
          </ac:grpSpMkLst>
        </pc:grpChg>
        <pc:grpChg chg="add del mod">
          <ac:chgData name="Mobley, Forrest J." userId="a71ba4a8-bb2d-48a4-80ad-1869e47ea61e" providerId="ADAL" clId="{CAA871E2-308B-4123-BAE0-8E6A48876646}" dt="2020-04-03T05:33:42.108" v="1848" actId="478"/>
          <ac:grpSpMkLst>
            <pc:docMk/>
            <pc:sldMk cId="469704523" sldId="272"/>
            <ac:grpSpMk id="9" creationId="{01C9CE3C-D743-42C3-881E-9215DF5E3189}"/>
          </ac:grpSpMkLst>
        </pc:grpChg>
        <pc:picChg chg="mod topLvl">
          <ac:chgData name="Mobley, Forrest J." userId="a71ba4a8-bb2d-48a4-80ad-1869e47ea61e" providerId="ADAL" clId="{CAA871E2-308B-4123-BAE0-8E6A48876646}" dt="2020-04-03T05:54:37.588" v="2231" actId="1076"/>
          <ac:picMkLst>
            <pc:docMk/>
            <pc:sldMk cId="469704523" sldId="272"/>
            <ac:picMk id="10" creationId="{634924B5-E70E-4B5F-ADF1-C23C98543BDE}"/>
          </ac:picMkLst>
        </pc:picChg>
      </pc:sldChg>
      <pc:sldChg chg="addSp delSp modSp add mod">
        <pc:chgData name="Mobley, Forrest J." userId="a71ba4a8-bb2d-48a4-80ad-1869e47ea61e" providerId="ADAL" clId="{CAA871E2-308B-4123-BAE0-8E6A48876646}" dt="2020-04-02T22:08:45.070" v="456" actId="20577"/>
        <pc:sldMkLst>
          <pc:docMk/>
          <pc:sldMk cId="3555654906" sldId="273"/>
        </pc:sldMkLst>
        <pc:spChg chg="del">
          <ac:chgData name="Mobley, Forrest J." userId="a71ba4a8-bb2d-48a4-80ad-1869e47ea61e" providerId="ADAL" clId="{CAA871E2-308B-4123-BAE0-8E6A48876646}" dt="2020-04-02T21:19:11.224" v="103" actId="478"/>
          <ac:spMkLst>
            <pc:docMk/>
            <pc:sldMk cId="3555654906" sldId="273"/>
            <ac:spMk id="2" creationId="{7117E48C-7903-41AF-952A-DC586AD21499}"/>
          </ac:spMkLst>
        </pc:spChg>
        <pc:spChg chg="del">
          <ac:chgData name="Mobley, Forrest J." userId="a71ba4a8-bb2d-48a4-80ad-1869e47ea61e" providerId="ADAL" clId="{CAA871E2-308B-4123-BAE0-8E6A48876646}" dt="2020-04-02T21:19:08.608" v="102" actId="478"/>
          <ac:spMkLst>
            <pc:docMk/>
            <pc:sldMk cId="3555654906" sldId="273"/>
            <ac:spMk id="3" creationId="{6FF714AF-ABE4-441C-83B7-0E78C159EE73}"/>
          </ac:spMkLst>
        </pc:spChg>
        <pc:spChg chg="add mod">
          <ac:chgData name="Mobley, Forrest J." userId="a71ba4a8-bb2d-48a4-80ad-1869e47ea61e" providerId="ADAL" clId="{CAA871E2-308B-4123-BAE0-8E6A48876646}" dt="2020-04-02T21:30:37.789" v="414" actId="207"/>
          <ac:spMkLst>
            <pc:docMk/>
            <pc:sldMk cId="3555654906" sldId="273"/>
            <ac:spMk id="4" creationId="{B8DB90CA-8D2D-4A4C-AD6D-9E9A49A909BB}"/>
          </ac:spMkLst>
        </pc:spChg>
        <pc:spChg chg="add mod">
          <ac:chgData name="Mobley, Forrest J." userId="a71ba4a8-bb2d-48a4-80ad-1869e47ea61e" providerId="ADAL" clId="{CAA871E2-308B-4123-BAE0-8E6A48876646}" dt="2020-04-02T22:08:45.070" v="456" actId="20577"/>
          <ac:spMkLst>
            <pc:docMk/>
            <pc:sldMk cId="3555654906" sldId="273"/>
            <ac:spMk id="9" creationId="{367D5B3C-3809-4AEF-970B-4C4E378AA8D8}"/>
          </ac:spMkLst>
        </pc:spChg>
        <pc:cxnChg chg="add mod">
          <ac:chgData name="Mobley, Forrest J." userId="a71ba4a8-bb2d-48a4-80ad-1869e47ea61e" providerId="ADAL" clId="{CAA871E2-308B-4123-BAE0-8E6A48876646}" dt="2020-04-02T21:25:44.374" v="341" actId="1036"/>
          <ac:cxnSpMkLst>
            <pc:docMk/>
            <pc:sldMk cId="3555654906" sldId="273"/>
            <ac:cxnSpMk id="5" creationId="{384E6A80-8274-46DD-A48C-6BE3B79E09D1}"/>
          </ac:cxnSpMkLst>
        </pc:cxnChg>
        <pc:cxnChg chg="add del">
          <ac:chgData name="Mobley, Forrest J." userId="a71ba4a8-bb2d-48a4-80ad-1869e47ea61e" providerId="ADAL" clId="{CAA871E2-308B-4123-BAE0-8E6A48876646}" dt="2020-04-02T21:22:38.893" v="126"/>
          <ac:cxnSpMkLst>
            <pc:docMk/>
            <pc:sldMk cId="3555654906" sldId="273"/>
            <ac:cxnSpMk id="10" creationId="{1AC7D839-00A3-4ABE-9634-897A5335286F}"/>
          </ac:cxnSpMkLst>
        </pc:cxnChg>
      </pc:sldChg>
      <pc:sldChg chg="addSp delSp modSp add mod">
        <pc:chgData name="Mobley, Forrest J." userId="a71ba4a8-bb2d-48a4-80ad-1869e47ea61e" providerId="ADAL" clId="{CAA871E2-308B-4123-BAE0-8E6A48876646}" dt="2020-04-03T16:53:41.567" v="6797" actId="2711"/>
        <pc:sldMkLst>
          <pc:docMk/>
          <pc:sldMk cId="965144055" sldId="274"/>
        </pc:sldMkLst>
        <pc:spChg chg="add mod">
          <ac:chgData name="Mobley, Forrest J." userId="a71ba4a8-bb2d-48a4-80ad-1869e47ea61e" providerId="ADAL" clId="{CAA871E2-308B-4123-BAE0-8E6A48876646}" dt="2020-04-03T08:31:31.083" v="5252" actId="115"/>
          <ac:spMkLst>
            <pc:docMk/>
            <pc:sldMk cId="965144055" sldId="274"/>
            <ac:spMk id="4" creationId="{EBAF8BAB-4AB6-4C8C-AA47-95E5EC6EDBD3}"/>
          </ac:spMkLst>
        </pc:spChg>
        <pc:spChg chg="del">
          <ac:chgData name="Mobley, Forrest J." userId="a71ba4a8-bb2d-48a4-80ad-1869e47ea61e" providerId="ADAL" clId="{CAA871E2-308B-4123-BAE0-8E6A48876646}" dt="2020-04-03T07:22:30.456" v="3125" actId="478"/>
          <ac:spMkLst>
            <pc:docMk/>
            <pc:sldMk cId="965144055" sldId="274"/>
            <ac:spMk id="9" creationId="{42EE5FC7-44DC-4449-82C5-5C009B584040}"/>
          </ac:spMkLst>
        </pc:spChg>
        <pc:spChg chg="mod">
          <ac:chgData name="Mobley, Forrest J." userId="a71ba4a8-bb2d-48a4-80ad-1869e47ea61e" providerId="ADAL" clId="{CAA871E2-308B-4123-BAE0-8E6A48876646}" dt="2020-04-03T07:22:12.023" v="3122" actId="1076"/>
          <ac:spMkLst>
            <pc:docMk/>
            <pc:sldMk cId="965144055" sldId="274"/>
            <ac:spMk id="15" creationId="{121A63D5-A392-4537-B432-123E12BE6190}"/>
          </ac:spMkLst>
        </pc:spChg>
        <pc:spChg chg="del">
          <ac:chgData name="Mobley, Forrest J." userId="a71ba4a8-bb2d-48a4-80ad-1869e47ea61e" providerId="ADAL" clId="{CAA871E2-308B-4123-BAE0-8E6A48876646}" dt="2020-04-03T07:20:42.377" v="3114" actId="478"/>
          <ac:spMkLst>
            <pc:docMk/>
            <pc:sldMk cId="965144055" sldId="274"/>
            <ac:spMk id="21" creationId="{D4DCE25E-EC80-46CA-9671-B86E83601969}"/>
          </ac:spMkLst>
        </pc:spChg>
        <pc:spChg chg="del">
          <ac:chgData name="Mobley, Forrest J." userId="a71ba4a8-bb2d-48a4-80ad-1869e47ea61e" providerId="ADAL" clId="{CAA871E2-308B-4123-BAE0-8E6A48876646}" dt="2020-04-03T07:20:43.463" v="3115" actId="478"/>
          <ac:spMkLst>
            <pc:docMk/>
            <pc:sldMk cId="965144055" sldId="274"/>
            <ac:spMk id="22" creationId="{E60801CA-1418-46C3-A5A3-591DBF63567D}"/>
          </ac:spMkLst>
        </pc:spChg>
        <pc:spChg chg="del">
          <ac:chgData name="Mobley, Forrest J." userId="a71ba4a8-bb2d-48a4-80ad-1869e47ea61e" providerId="ADAL" clId="{CAA871E2-308B-4123-BAE0-8E6A48876646}" dt="2020-04-03T07:20:45.496" v="3117" actId="478"/>
          <ac:spMkLst>
            <pc:docMk/>
            <pc:sldMk cId="965144055" sldId="274"/>
            <ac:spMk id="24" creationId="{74D20ED7-BC0B-45B4-A303-137A3C2D9779}"/>
          </ac:spMkLst>
        </pc:spChg>
        <pc:spChg chg="add mod">
          <ac:chgData name="Mobley, Forrest J." userId="a71ba4a8-bb2d-48a4-80ad-1869e47ea61e" providerId="ADAL" clId="{CAA871E2-308B-4123-BAE0-8E6A48876646}" dt="2020-04-03T16:53:20.540" v="6787" actId="20577"/>
          <ac:spMkLst>
            <pc:docMk/>
            <pc:sldMk cId="965144055" sldId="274"/>
            <ac:spMk id="25" creationId="{13A0F0C3-BDFF-425F-B76B-2A43564853E9}"/>
          </ac:spMkLst>
        </pc:spChg>
        <pc:spChg chg="mod">
          <ac:chgData name="Mobley, Forrest J." userId="a71ba4a8-bb2d-48a4-80ad-1869e47ea61e" providerId="ADAL" clId="{CAA871E2-308B-4123-BAE0-8E6A48876646}" dt="2020-04-03T07:30:13.967" v="3489" actId="20577"/>
          <ac:spMkLst>
            <pc:docMk/>
            <pc:sldMk cId="965144055" sldId="274"/>
            <ac:spMk id="27" creationId="{8D54193C-9A9E-4D6A-BBE7-5DA0CB074F33}"/>
          </ac:spMkLst>
        </pc:spChg>
        <pc:spChg chg="mod">
          <ac:chgData name="Mobley, Forrest J." userId="a71ba4a8-bb2d-48a4-80ad-1869e47ea61e" providerId="ADAL" clId="{CAA871E2-308B-4123-BAE0-8E6A48876646}" dt="2020-04-03T16:52:58.205" v="6753" actId="1038"/>
          <ac:spMkLst>
            <pc:docMk/>
            <pc:sldMk cId="965144055" sldId="274"/>
            <ac:spMk id="28" creationId="{D676D3CE-7004-4B08-B7F6-C2456B6B58CB}"/>
          </ac:spMkLst>
        </pc:spChg>
        <pc:spChg chg="mod">
          <ac:chgData name="Mobley, Forrest J." userId="a71ba4a8-bb2d-48a4-80ad-1869e47ea61e" providerId="ADAL" clId="{CAA871E2-308B-4123-BAE0-8E6A48876646}" dt="2020-04-03T16:53:10.752" v="6766" actId="1037"/>
          <ac:spMkLst>
            <pc:docMk/>
            <pc:sldMk cId="965144055" sldId="274"/>
            <ac:spMk id="29" creationId="{4F9BCAB7-1991-4FB3-A0C0-56B5A9CB7939}"/>
          </ac:spMkLst>
        </pc:spChg>
        <pc:spChg chg="mod">
          <ac:chgData name="Mobley, Forrest J." userId="a71ba4a8-bb2d-48a4-80ad-1869e47ea61e" providerId="ADAL" clId="{CAA871E2-308B-4123-BAE0-8E6A48876646}" dt="2020-04-03T16:53:29.884" v="6796" actId="1038"/>
          <ac:spMkLst>
            <pc:docMk/>
            <pc:sldMk cId="965144055" sldId="274"/>
            <ac:spMk id="30" creationId="{BE37C12F-E6AA-464C-AEA1-B81806628806}"/>
          </ac:spMkLst>
        </pc:spChg>
        <pc:spChg chg="mod">
          <ac:chgData name="Mobley, Forrest J." userId="a71ba4a8-bb2d-48a4-80ad-1869e47ea61e" providerId="ADAL" clId="{CAA871E2-308B-4123-BAE0-8E6A48876646}" dt="2020-04-03T07:29:13.344" v="3487" actId="1038"/>
          <ac:spMkLst>
            <pc:docMk/>
            <pc:sldMk cId="965144055" sldId="274"/>
            <ac:spMk id="31" creationId="{CCC1FDFF-F636-4D3B-921E-8FD14F48EF5F}"/>
          </ac:spMkLst>
        </pc:spChg>
        <pc:grpChg chg="add mod">
          <ac:chgData name="Mobley, Forrest J." userId="a71ba4a8-bb2d-48a4-80ad-1869e47ea61e" providerId="ADAL" clId="{CAA871E2-308B-4123-BAE0-8E6A48876646}" dt="2020-04-03T07:30:13.967" v="3489" actId="20577"/>
          <ac:grpSpMkLst>
            <pc:docMk/>
            <pc:sldMk cId="965144055" sldId="274"/>
            <ac:grpSpMk id="2" creationId="{4A239309-3278-43AD-A24C-B019583C0B83}"/>
          </ac:grpSpMkLst>
        </pc:grpChg>
        <pc:grpChg chg="del">
          <ac:chgData name="Mobley, Forrest J." userId="a71ba4a8-bb2d-48a4-80ad-1869e47ea61e" providerId="ADAL" clId="{CAA871E2-308B-4123-BAE0-8E6A48876646}" dt="2020-04-03T07:20:40.105" v="3113" actId="478"/>
          <ac:grpSpMkLst>
            <pc:docMk/>
            <pc:sldMk cId="965144055" sldId="274"/>
            <ac:grpSpMk id="20" creationId="{0D3314DD-71DA-4B8F-9CB2-D44F6385F2D0}"/>
          </ac:grpSpMkLst>
        </pc:grpChg>
        <pc:grpChg chg="add mod">
          <ac:chgData name="Mobley, Forrest J." userId="a71ba4a8-bb2d-48a4-80ad-1869e47ea61e" providerId="ADAL" clId="{CAA871E2-308B-4123-BAE0-8E6A48876646}" dt="2020-04-03T07:30:13.967" v="3489" actId="20577"/>
          <ac:grpSpMkLst>
            <pc:docMk/>
            <pc:sldMk cId="965144055" sldId="274"/>
            <ac:grpSpMk id="26" creationId="{5E1F1968-4D4D-4888-8840-AA9B1AA28A9A}"/>
          </ac:grpSpMkLst>
        </pc:grpChg>
        <pc:graphicFrameChg chg="add mod modGraphic">
          <ac:chgData name="Mobley, Forrest J." userId="a71ba4a8-bb2d-48a4-80ad-1869e47ea61e" providerId="ADAL" clId="{CAA871E2-308B-4123-BAE0-8E6A48876646}" dt="2020-04-03T16:53:41.567" v="6797" actId="2711"/>
          <ac:graphicFrameMkLst>
            <pc:docMk/>
            <pc:sldMk cId="965144055" sldId="274"/>
            <ac:graphicFrameMk id="32" creationId="{9F621FC2-F57F-47FB-9D44-0BEE77997B9D}"/>
          </ac:graphicFrameMkLst>
        </pc:graphicFrameChg>
        <pc:cxnChg chg="del">
          <ac:chgData name="Mobley, Forrest J." userId="a71ba4a8-bb2d-48a4-80ad-1869e47ea61e" providerId="ADAL" clId="{CAA871E2-308B-4123-BAE0-8E6A48876646}" dt="2020-04-03T07:20:44.200" v="3116" actId="478"/>
          <ac:cxnSpMkLst>
            <pc:docMk/>
            <pc:sldMk cId="965144055" sldId="274"/>
            <ac:cxnSpMk id="23" creationId="{1E9BB820-B778-48F3-A40A-E0F6FB13ABE6}"/>
          </ac:cxnSpMkLst>
        </pc:cxnChg>
      </pc:sldChg>
      <pc:sldChg chg="addSp delSp modSp add mod">
        <pc:chgData name="Mobley, Forrest J." userId="a71ba4a8-bb2d-48a4-80ad-1869e47ea61e" providerId="ADAL" clId="{CAA871E2-308B-4123-BAE0-8E6A48876646}" dt="2020-04-03T16:54:22.445" v="6806"/>
        <pc:sldMkLst>
          <pc:docMk/>
          <pc:sldMk cId="869696591" sldId="275"/>
        </pc:sldMkLst>
        <pc:spChg chg="add mod">
          <ac:chgData name="Mobley, Forrest J." userId="a71ba4a8-bb2d-48a4-80ad-1869e47ea61e" providerId="ADAL" clId="{CAA871E2-308B-4123-BAE0-8E6A48876646}" dt="2020-04-03T07:49:31.898" v="3790" actId="208"/>
          <ac:spMkLst>
            <pc:docMk/>
            <pc:sldMk cId="869696591" sldId="275"/>
            <ac:spMk id="2" creationId="{2C521BE2-B339-4BD3-9DDE-8E6C06955694}"/>
          </ac:spMkLst>
        </pc:spChg>
        <pc:spChg chg="add mod">
          <ac:chgData name="Mobley, Forrest J." userId="a71ba4a8-bb2d-48a4-80ad-1869e47ea61e" providerId="ADAL" clId="{CAA871E2-308B-4123-BAE0-8E6A48876646}" dt="2020-04-03T16:53:51.224" v="6798" actId="2711"/>
          <ac:spMkLst>
            <pc:docMk/>
            <pc:sldMk cId="869696591" sldId="275"/>
            <ac:spMk id="4" creationId="{37986997-6C76-4DFF-B6E6-F49255C95F7A}"/>
          </ac:spMkLst>
        </pc:spChg>
        <pc:spChg chg="add mod">
          <ac:chgData name="Mobley, Forrest J." userId="a71ba4a8-bb2d-48a4-80ad-1869e47ea61e" providerId="ADAL" clId="{CAA871E2-308B-4123-BAE0-8E6A48876646}" dt="2020-04-03T16:53:59.308" v="6800" actId="2711"/>
          <ac:spMkLst>
            <pc:docMk/>
            <pc:sldMk cId="869696591" sldId="275"/>
            <ac:spMk id="11" creationId="{E3E98E5B-3CC8-4F61-818C-DFD14230C7EE}"/>
          </ac:spMkLst>
        </pc:spChg>
        <pc:spChg chg="mod">
          <ac:chgData name="Mobley, Forrest J." userId="a71ba4a8-bb2d-48a4-80ad-1869e47ea61e" providerId="ADAL" clId="{CAA871E2-308B-4123-BAE0-8E6A48876646}" dt="2020-04-03T07:52:53.380" v="3896" actId="1076"/>
          <ac:spMkLst>
            <pc:docMk/>
            <pc:sldMk cId="869696591" sldId="275"/>
            <ac:spMk id="15" creationId="{121A63D5-A392-4537-B432-123E12BE6190}"/>
          </ac:spMkLst>
        </pc:spChg>
        <pc:spChg chg="del">
          <ac:chgData name="Mobley, Forrest J." userId="a71ba4a8-bb2d-48a4-80ad-1869e47ea61e" providerId="ADAL" clId="{CAA871E2-308B-4123-BAE0-8E6A48876646}" dt="2020-04-03T07:32:44.812" v="3511" actId="478"/>
          <ac:spMkLst>
            <pc:docMk/>
            <pc:sldMk cId="869696591" sldId="275"/>
            <ac:spMk id="19" creationId="{FCEF4453-2624-4CA4-A605-550F8B768E4C}"/>
          </ac:spMkLst>
        </pc:spChg>
        <pc:spChg chg="mod">
          <ac:chgData name="Mobley, Forrest J." userId="a71ba4a8-bb2d-48a4-80ad-1869e47ea61e" providerId="ADAL" clId="{CAA871E2-308B-4123-BAE0-8E6A48876646}" dt="2020-04-03T07:33:29.499" v="3521" actId="1076"/>
          <ac:spMkLst>
            <pc:docMk/>
            <pc:sldMk cId="869696591" sldId="275"/>
            <ac:spMk id="21" creationId="{242BE313-538A-4AC0-BDBF-D060C05759B1}"/>
          </ac:spMkLst>
        </pc:spChg>
        <pc:spChg chg="mod">
          <ac:chgData name="Mobley, Forrest J." userId="a71ba4a8-bb2d-48a4-80ad-1869e47ea61e" providerId="ADAL" clId="{CAA871E2-308B-4123-BAE0-8E6A48876646}" dt="2020-04-03T07:33:27.005" v="3520" actId="1076"/>
          <ac:spMkLst>
            <pc:docMk/>
            <pc:sldMk cId="869696591" sldId="275"/>
            <ac:spMk id="22" creationId="{D0F99008-C392-4DAC-9852-6F70D5386CAD}"/>
          </ac:spMkLst>
        </pc:spChg>
        <pc:spChg chg="mod">
          <ac:chgData name="Mobley, Forrest J." userId="a71ba4a8-bb2d-48a4-80ad-1869e47ea61e" providerId="ADAL" clId="{CAA871E2-308B-4123-BAE0-8E6A48876646}" dt="2020-04-03T07:33:23.886" v="3519" actId="1076"/>
          <ac:spMkLst>
            <pc:docMk/>
            <pc:sldMk cId="869696591" sldId="275"/>
            <ac:spMk id="23" creationId="{7A60AB5A-7290-4ACD-B8FB-27AA5D717978}"/>
          </ac:spMkLst>
        </pc:spChg>
        <pc:spChg chg="mod">
          <ac:chgData name="Mobley, Forrest J." userId="a71ba4a8-bb2d-48a4-80ad-1869e47ea61e" providerId="ADAL" clId="{CAA871E2-308B-4123-BAE0-8E6A48876646}" dt="2020-04-03T07:33:20.756" v="3518" actId="1076"/>
          <ac:spMkLst>
            <pc:docMk/>
            <pc:sldMk cId="869696591" sldId="275"/>
            <ac:spMk id="24" creationId="{83B90C59-3547-496F-A6BA-DD87B73C2FC7}"/>
          </ac:spMkLst>
        </pc:spChg>
        <pc:spChg chg="add mod">
          <ac:chgData name="Mobley, Forrest J." userId="a71ba4a8-bb2d-48a4-80ad-1869e47ea61e" providerId="ADAL" clId="{CAA871E2-308B-4123-BAE0-8E6A48876646}" dt="2020-04-03T16:53:55.457" v="6799" actId="2711"/>
          <ac:spMkLst>
            <pc:docMk/>
            <pc:sldMk cId="869696591" sldId="275"/>
            <ac:spMk id="27" creationId="{D3D9344E-0906-4979-B812-8A5A324498E1}"/>
          </ac:spMkLst>
        </pc:spChg>
        <pc:spChg chg="add mod">
          <ac:chgData name="Mobley, Forrest J." userId="a71ba4a8-bb2d-48a4-80ad-1869e47ea61e" providerId="ADAL" clId="{CAA871E2-308B-4123-BAE0-8E6A48876646}" dt="2020-04-03T16:54:08.180" v="6801" actId="2711"/>
          <ac:spMkLst>
            <pc:docMk/>
            <pc:sldMk cId="869696591" sldId="275"/>
            <ac:spMk id="36" creationId="{1F37033B-0AA7-4C6B-AF0E-5CBC0DF890FD}"/>
          </ac:spMkLst>
        </pc:spChg>
        <pc:grpChg chg="del">
          <ac:chgData name="Mobley, Forrest J." userId="a71ba4a8-bb2d-48a4-80ad-1869e47ea61e" providerId="ADAL" clId="{CAA871E2-308B-4123-BAE0-8E6A48876646}" dt="2020-04-03T07:31:25.687" v="3491" actId="478"/>
          <ac:grpSpMkLst>
            <pc:docMk/>
            <pc:sldMk cId="869696591" sldId="275"/>
            <ac:grpSpMk id="2" creationId="{4A239309-3278-43AD-A24C-B019583C0B83}"/>
          </ac:grpSpMkLst>
        </pc:grpChg>
        <pc:grpChg chg="add mod">
          <ac:chgData name="Mobley, Forrest J." userId="a71ba4a8-bb2d-48a4-80ad-1869e47ea61e" providerId="ADAL" clId="{CAA871E2-308B-4123-BAE0-8E6A48876646}" dt="2020-04-03T07:34:21.350" v="3529" actId="164"/>
          <ac:grpSpMkLst>
            <pc:docMk/>
            <pc:sldMk cId="869696591" sldId="275"/>
            <ac:grpSpMk id="3" creationId="{4C456F0B-9D15-40A6-9C87-5A615EB9A9C7}"/>
          </ac:grpSpMkLst>
        </pc:grpChg>
        <pc:grpChg chg="add mod">
          <ac:chgData name="Mobley, Forrest J." userId="a71ba4a8-bb2d-48a4-80ad-1869e47ea61e" providerId="ADAL" clId="{CAA871E2-308B-4123-BAE0-8E6A48876646}" dt="2020-04-03T07:34:21.350" v="3529" actId="164"/>
          <ac:grpSpMkLst>
            <pc:docMk/>
            <pc:sldMk cId="869696591" sldId="275"/>
            <ac:grpSpMk id="17" creationId="{62B8075D-208D-4D27-B443-FB013778D8A7}"/>
          </ac:grpSpMkLst>
        </pc:grpChg>
        <pc:graphicFrameChg chg="add mod modGraphic">
          <ac:chgData name="Mobley, Forrest J." userId="a71ba4a8-bb2d-48a4-80ad-1869e47ea61e" providerId="ADAL" clId="{CAA871E2-308B-4123-BAE0-8E6A48876646}" dt="2020-04-03T16:54:22.445" v="6806"/>
          <ac:graphicFrameMkLst>
            <pc:docMk/>
            <pc:sldMk cId="869696591" sldId="275"/>
            <ac:graphicFrameMk id="16" creationId="{B26B0E42-3F16-44B0-A309-37DA257B4354}"/>
          </ac:graphicFrameMkLst>
        </pc:graphicFrameChg>
        <pc:graphicFrameChg chg="del">
          <ac:chgData name="Mobley, Forrest J." userId="a71ba4a8-bb2d-48a4-80ad-1869e47ea61e" providerId="ADAL" clId="{CAA871E2-308B-4123-BAE0-8E6A48876646}" dt="2020-04-03T07:31:28.620" v="3492" actId="478"/>
          <ac:graphicFrameMkLst>
            <pc:docMk/>
            <pc:sldMk cId="869696591" sldId="275"/>
            <ac:graphicFrameMk id="32" creationId="{9F621FC2-F57F-47FB-9D44-0BEE77997B9D}"/>
          </ac:graphicFrameMkLst>
        </pc:graphicFrameChg>
        <pc:picChg chg="mod">
          <ac:chgData name="Mobley, Forrest J." userId="a71ba4a8-bb2d-48a4-80ad-1869e47ea61e" providerId="ADAL" clId="{CAA871E2-308B-4123-BAE0-8E6A48876646}" dt="2020-04-03T07:33:10.219" v="3517"/>
          <ac:picMkLst>
            <pc:docMk/>
            <pc:sldMk cId="869696591" sldId="275"/>
            <ac:picMk id="35" creationId="{3675C61A-A8F0-41DA-AB5E-9083E6ECC145}"/>
          </ac:picMkLst>
        </pc:picChg>
        <pc:cxnChg chg="add mod">
          <ac:chgData name="Mobley, Forrest J." userId="a71ba4a8-bb2d-48a4-80ad-1869e47ea61e" providerId="ADAL" clId="{CAA871E2-308B-4123-BAE0-8E6A48876646}" dt="2020-04-03T07:49:54.935" v="3798" actId="14100"/>
          <ac:cxnSpMkLst>
            <pc:docMk/>
            <pc:sldMk cId="869696591" sldId="275"/>
            <ac:cxnSpMk id="9" creationId="{CBCC398F-692E-4863-BDBE-32180F51B8D2}"/>
          </ac:cxnSpMkLst>
        </pc:cxnChg>
        <pc:cxnChg chg="add mod">
          <ac:chgData name="Mobley, Forrest J." userId="a71ba4a8-bb2d-48a4-80ad-1869e47ea61e" providerId="ADAL" clId="{CAA871E2-308B-4123-BAE0-8E6A48876646}" dt="2020-04-03T07:51:16.492" v="3850" actId="14100"/>
          <ac:cxnSpMkLst>
            <pc:docMk/>
            <pc:sldMk cId="869696591" sldId="275"/>
            <ac:cxnSpMk id="25" creationId="{8EBB6005-4EBE-46CA-B5CF-31814A89D083}"/>
          </ac:cxnSpMkLst>
        </pc:cxnChg>
      </pc:sldChg>
      <pc:sldChg chg="addSp delSp modSp add mod">
        <pc:chgData name="Mobley, Forrest J." userId="a71ba4a8-bb2d-48a4-80ad-1869e47ea61e" providerId="ADAL" clId="{CAA871E2-308B-4123-BAE0-8E6A48876646}" dt="2020-04-03T16:54:50.677" v="6810" actId="2711"/>
        <pc:sldMkLst>
          <pc:docMk/>
          <pc:sldMk cId="262959805" sldId="276"/>
        </pc:sldMkLst>
        <pc:spChg chg="del">
          <ac:chgData name="Mobley, Forrest J." userId="a71ba4a8-bb2d-48a4-80ad-1869e47ea61e" providerId="ADAL" clId="{CAA871E2-308B-4123-BAE0-8E6A48876646}" dt="2020-04-03T08:17:10.729" v="4409" actId="478"/>
          <ac:spMkLst>
            <pc:docMk/>
            <pc:sldMk cId="262959805" sldId="276"/>
            <ac:spMk id="2" creationId="{17A48D01-AFAF-4519-89E9-F8983240E3E5}"/>
          </ac:spMkLst>
        </pc:spChg>
        <pc:spChg chg="add mod">
          <ac:chgData name="Mobley, Forrest J." userId="a71ba4a8-bb2d-48a4-80ad-1869e47ea61e" providerId="ADAL" clId="{CAA871E2-308B-4123-BAE0-8E6A48876646}" dt="2020-04-03T16:54:45.948" v="6809" actId="2711"/>
          <ac:spMkLst>
            <pc:docMk/>
            <pc:sldMk cId="262959805" sldId="276"/>
            <ac:spMk id="4" creationId="{2B97FA45-A5CE-4411-A7EE-59EA60144E57}"/>
          </ac:spMkLst>
        </pc:spChg>
        <pc:graphicFrameChg chg="del">
          <ac:chgData name="Mobley, Forrest J." userId="a71ba4a8-bb2d-48a4-80ad-1869e47ea61e" providerId="ADAL" clId="{CAA871E2-308B-4123-BAE0-8E6A48876646}" dt="2020-04-03T08:17:12.317" v="4410" actId="478"/>
          <ac:graphicFrameMkLst>
            <pc:docMk/>
            <pc:sldMk cId="262959805" sldId="276"/>
            <ac:graphicFrameMk id="3" creationId="{A14EBC7C-6F59-4888-B027-7B75C2E90EC7}"/>
          </ac:graphicFrameMkLst>
        </pc:graphicFrameChg>
        <pc:graphicFrameChg chg="add mod modGraphic">
          <ac:chgData name="Mobley, Forrest J." userId="a71ba4a8-bb2d-48a4-80ad-1869e47ea61e" providerId="ADAL" clId="{CAA871E2-308B-4123-BAE0-8E6A48876646}" dt="2020-04-03T16:54:50.677" v="6810" actId="2711"/>
          <ac:graphicFrameMkLst>
            <pc:docMk/>
            <pc:sldMk cId="262959805" sldId="276"/>
            <ac:graphicFrameMk id="9" creationId="{092BAB24-FECB-4E89-B133-B6EA50ABC089}"/>
          </ac:graphicFrameMkLst>
        </pc:graphicFrameChg>
      </pc:sldChg>
      <pc:sldMasterChg chg="setBg modSldLayout">
        <pc:chgData name="Mobley, Forrest J." userId="a71ba4a8-bb2d-48a4-80ad-1869e47ea61e" providerId="ADAL" clId="{CAA871E2-308B-4123-BAE0-8E6A48876646}" dt="2020-04-02T20:36:36.775" v="7"/>
        <pc:sldMasterMkLst>
          <pc:docMk/>
          <pc:sldMasterMk cId="3735390235" sldId="2147483648"/>
        </pc:sldMasterMkLst>
        <pc:sldLayoutChg chg="setBg">
          <pc:chgData name="Mobley, Forrest J." userId="a71ba4a8-bb2d-48a4-80ad-1869e47ea61e" providerId="ADAL" clId="{CAA871E2-308B-4123-BAE0-8E6A48876646}" dt="2020-04-02T20:36:36.775" v="7"/>
          <pc:sldLayoutMkLst>
            <pc:docMk/>
            <pc:sldMasterMk cId="3735390235" sldId="2147483648"/>
            <pc:sldLayoutMk cId="2393800208" sldId="2147483649"/>
          </pc:sldLayoutMkLst>
        </pc:sldLayoutChg>
        <pc:sldLayoutChg chg="setBg">
          <pc:chgData name="Mobley, Forrest J." userId="a71ba4a8-bb2d-48a4-80ad-1869e47ea61e" providerId="ADAL" clId="{CAA871E2-308B-4123-BAE0-8E6A48876646}" dt="2020-04-02T20:36:36.775" v="7"/>
          <pc:sldLayoutMkLst>
            <pc:docMk/>
            <pc:sldMasterMk cId="3735390235" sldId="2147483648"/>
            <pc:sldLayoutMk cId="2562398651" sldId="2147483650"/>
          </pc:sldLayoutMkLst>
        </pc:sldLayoutChg>
        <pc:sldLayoutChg chg="setBg">
          <pc:chgData name="Mobley, Forrest J." userId="a71ba4a8-bb2d-48a4-80ad-1869e47ea61e" providerId="ADAL" clId="{CAA871E2-308B-4123-BAE0-8E6A48876646}" dt="2020-04-02T20:36:36.775" v="7"/>
          <pc:sldLayoutMkLst>
            <pc:docMk/>
            <pc:sldMasterMk cId="3735390235" sldId="2147483648"/>
            <pc:sldLayoutMk cId="625282730" sldId="2147483651"/>
          </pc:sldLayoutMkLst>
        </pc:sldLayoutChg>
        <pc:sldLayoutChg chg="setBg">
          <pc:chgData name="Mobley, Forrest J." userId="a71ba4a8-bb2d-48a4-80ad-1869e47ea61e" providerId="ADAL" clId="{CAA871E2-308B-4123-BAE0-8E6A48876646}" dt="2020-04-02T20:36:36.775" v="7"/>
          <pc:sldLayoutMkLst>
            <pc:docMk/>
            <pc:sldMasterMk cId="3735390235" sldId="2147483648"/>
            <pc:sldLayoutMk cId="2570804774" sldId="2147483652"/>
          </pc:sldLayoutMkLst>
        </pc:sldLayoutChg>
        <pc:sldLayoutChg chg="setBg">
          <pc:chgData name="Mobley, Forrest J." userId="a71ba4a8-bb2d-48a4-80ad-1869e47ea61e" providerId="ADAL" clId="{CAA871E2-308B-4123-BAE0-8E6A48876646}" dt="2020-04-02T20:36:36.775" v="7"/>
          <pc:sldLayoutMkLst>
            <pc:docMk/>
            <pc:sldMasterMk cId="3735390235" sldId="2147483648"/>
            <pc:sldLayoutMk cId="88193269" sldId="2147483653"/>
          </pc:sldLayoutMkLst>
        </pc:sldLayoutChg>
        <pc:sldLayoutChg chg="setBg">
          <pc:chgData name="Mobley, Forrest J." userId="a71ba4a8-bb2d-48a4-80ad-1869e47ea61e" providerId="ADAL" clId="{CAA871E2-308B-4123-BAE0-8E6A48876646}" dt="2020-04-02T20:36:36.775" v="7"/>
          <pc:sldLayoutMkLst>
            <pc:docMk/>
            <pc:sldMasterMk cId="3735390235" sldId="2147483648"/>
            <pc:sldLayoutMk cId="2050089633" sldId="2147483654"/>
          </pc:sldLayoutMkLst>
        </pc:sldLayoutChg>
        <pc:sldLayoutChg chg="setBg">
          <pc:chgData name="Mobley, Forrest J." userId="a71ba4a8-bb2d-48a4-80ad-1869e47ea61e" providerId="ADAL" clId="{CAA871E2-308B-4123-BAE0-8E6A48876646}" dt="2020-04-02T20:36:36.775" v="7"/>
          <pc:sldLayoutMkLst>
            <pc:docMk/>
            <pc:sldMasterMk cId="3735390235" sldId="2147483648"/>
            <pc:sldLayoutMk cId="2682625293" sldId="2147483655"/>
          </pc:sldLayoutMkLst>
        </pc:sldLayoutChg>
        <pc:sldLayoutChg chg="setBg">
          <pc:chgData name="Mobley, Forrest J." userId="a71ba4a8-bb2d-48a4-80ad-1869e47ea61e" providerId="ADAL" clId="{CAA871E2-308B-4123-BAE0-8E6A48876646}" dt="2020-04-02T20:36:36.775" v="7"/>
          <pc:sldLayoutMkLst>
            <pc:docMk/>
            <pc:sldMasterMk cId="3735390235" sldId="2147483648"/>
            <pc:sldLayoutMk cId="842914779" sldId="2147483656"/>
          </pc:sldLayoutMkLst>
        </pc:sldLayoutChg>
        <pc:sldLayoutChg chg="setBg">
          <pc:chgData name="Mobley, Forrest J." userId="a71ba4a8-bb2d-48a4-80ad-1869e47ea61e" providerId="ADAL" clId="{CAA871E2-308B-4123-BAE0-8E6A48876646}" dt="2020-04-02T20:36:36.775" v="7"/>
          <pc:sldLayoutMkLst>
            <pc:docMk/>
            <pc:sldMasterMk cId="3735390235" sldId="2147483648"/>
            <pc:sldLayoutMk cId="1711415444" sldId="2147483657"/>
          </pc:sldLayoutMkLst>
        </pc:sldLayoutChg>
        <pc:sldLayoutChg chg="setBg">
          <pc:chgData name="Mobley, Forrest J." userId="a71ba4a8-bb2d-48a4-80ad-1869e47ea61e" providerId="ADAL" clId="{CAA871E2-308B-4123-BAE0-8E6A48876646}" dt="2020-04-02T20:36:36.775" v="7"/>
          <pc:sldLayoutMkLst>
            <pc:docMk/>
            <pc:sldMasterMk cId="3735390235" sldId="2147483648"/>
            <pc:sldLayoutMk cId="2186486450" sldId="2147483658"/>
          </pc:sldLayoutMkLst>
        </pc:sldLayoutChg>
        <pc:sldLayoutChg chg="setBg">
          <pc:chgData name="Mobley, Forrest J." userId="a71ba4a8-bb2d-48a4-80ad-1869e47ea61e" providerId="ADAL" clId="{CAA871E2-308B-4123-BAE0-8E6A48876646}" dt="2020-04-02T20:36:36.775" v="7"/>
          <pc:sldLayoutMkLst>
            <pc:docMk/>
            <pc:sldMasterMk cId="3735390235" sldId="2147483648"/>
            <pc:sldLayoutMk cId="1758306345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8E479-F241-402E-8CC6-3BD1EC98492B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A2FF48-036F-44A5-B1EF-9AD851A04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686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Applying Paradrogue Tech to UAVs, and increasing stability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2FF48-036F-44A5-B1EF-9AD851A04F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823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Helicopter 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2FF48-036F-44A5-B1EF-9AD851A04F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59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9E3DE-B402-4558-B3F2-0FA6C7110C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5D93DF-8AE0-4515-B222-B511448941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E66075-42F9-4935-8EEF-7CE1A8629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8244B-2312-42E8-B195-0392CDDCD384}" type="datetime1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3A29F1-B6C1-4197-A77D-622A6694B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AF07D-B455-4E86-8717-01F3FD80E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E642E-FDDE-4349-9C48-80AD98A6B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00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E27E2-E579-4F60-9AB9-B42E03753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C0ED55-55FE-4DE7-A593-0E5E5010F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B4509-C32D-4857-BB68-324897069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8BD28-FD7C-4612-AA63-1B12394900FA}" type="datetime1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048799-4287-4A24-9390-EDB355981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A9B49-129C-4641-94D8-8C3E8D694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E642E-FDDE-4349-9C48-80AD98A6B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86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872B3E-3A88-439F-8C24-F0B03BC570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B1113D-5315-4EE7-9181-B08249E77D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C687F-DA49-4E14-8C5F-834F5CB31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97518-A842-412D-8811-844973D41523}" type="datetime1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1BB199-3A54-4B2D-B67F-90E6AF8AA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7AEFFA-3344-4FE6-9013-5322D7F71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E642E-FDDE-4349-9C48-80AD98A6B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306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0F08D-F622-44C4-ACD0-355E97D22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D9C22-C773-478A-A428-4500154E6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5860A-D32E-44A0-A87E-4F7A15E9B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FF6C3-3A43-4901-AB0C-C8F28CAF81A8}" type="datetime1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818B1F-37F2-4DAC-88EA-B61BAAE7B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25687A-C259-40C1-B79F-CF826F75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E642E-FDDE-4349-9C48-80AD98A6B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98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3C747-1F4F-4C5F-A6E3-C55A94364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293B56-2EFE-4C7D-BEE8-157021343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FFF3D-AF5A-4E66-B528-EFFEFF92C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FAE56-0E90-4C02-AB55-B4AB4ABC60BA}" type="datetime1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59499-FF85-41C9-AA81-24EAA7495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3700E-3BC2-46A9-9624-19812A2A1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E642E-FDDE-4349-9C48-80AD98A6B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282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07D60-0031-4BF8-8543-A7CB1E4AE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AFB7E-9CA6-4658-8BA6-AA83A7CC74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ABC9DA-E637-40AF-B630-2A6C16305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B359F0-5009-4F82-8604-0B822B4A9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CF42-F829-4E77-A801-455C6D039350}" type="datetime1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731F5-2176-42CF-80A5-9AEB38A5F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D10773-F65C-404F-ACDB-4F0545645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E642E-FDDE-4349-9C48-80AD98A6B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804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B5EF3-9E9B-42F5-9507-68C33C924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4B11F1-3E8E-4CF2-BAC2-7C417E253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2BAA80-5DB2-4F88-8D1B-A371164EBA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618768-5EE7-4750-8949-17B1E6B542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7D3664-96F5-45DA-9148-6C45B20062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E90550-0B41-4DB3-93BC-4CB9B33B1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8E60-FDFE-4575-8DF7-72AA47CB5F7F}" type="datetime1">
              <a:rPr lang="en-US" smtClean="0"/>
              <a:t>4/3/2020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A398D9-B1AA-4BFF-9F7E-9F63CB700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490008-4952-4C52-AAF6-9E9EB58B5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E642E-FDDE-4349-9C48-80AD98A6B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93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51F7C-3283-4D0E-822B-F6EBBBE8A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B36334-D81C-4DB5-8C71-8648672FC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D36CB-B4F5-493F-B943-FB34D81CEE27}" type="datetime1">
              <a:rPr lang="en-US" smtClean="0"/>
              <a:t>4/3/2020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D59EFE-2EDD-4F22-B289-2485DA356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E211F3-614E-4F7B-ABEB-F5677B0EF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E642E-FDDE-4349-9C48-80AD98A6B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089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119C7C-0F62-4F33-83EA-8EF113342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B1B8-770A-473A-B0A6-958A9F0CC74B}" type="datetime1">
              <a:rPr lang="en-US" smtClean="0"/>
              <a:t>4/3/2020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7B218D-FE43-4E67-A237-B3492945A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872CA5-474F-4052-B31D-834012858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E642E-FDDE-4349-9C48-80AD98A6B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625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0CBBA-D338-4265-813D-A2D7CD331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BE51C-9D13-43E8-AF72-A89FFAC68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AA5CEE-2C3A-45D3-ADD3-EC97225DF3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42ACA7-92C6-4CFB-A629-FFA72E006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6D6F9-6D28-4B44-ABE7-6C72A4FD8D8F}" type="datetime1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836542-7BD5-43B5-9FF3-3D1D99C7E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0BDB5-198D-467E-8979-358247301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E642E-FDDE-4349-9C48-80AD98A6B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14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A7740-EB21-4602-8C5D-2123FC4A0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F20F4D-D958-4C6A-B9F7-CCC5D12905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3FEDD0-FD12-4963-939D-2A1E010C83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C2C62F-B6FA-4B94-92FA-047BAA4FB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ED2B5-0307-4FAB-905E-22E7C2014373}" type="datetime1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36DD9B-3727-463A-A834-05055BB0A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9CDE5F-D5FC-4101-99CC-D3DAB1098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E642E-FDDE-4349-9C48-80AD98A6B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415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BD2D9F-ADA4-4BD2-AC9E-359F003A6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375D68-7BE9-4D4D-85D5-E15D90C25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815F9-B6F7-411D-8488-5CF8142902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5E25F-D278-45F9-9109-75E21F9E6E22}" type="datetime1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2918C-B307-4784-AD0C-D286C91764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14FD2-2462-43FA-B7EB-9EBEB2101F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E642E-FDDE-4349-9C48-80AD98A6B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390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2" Type="http://schemas.openxmlformats.org/officeDocument/2006/relationships/image" Target="../media/image100.png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9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2A0D9DD-9C08-47EA-8A00-4BF8635A5438}"/>
              </a:ext>
            </a:extLst>
          </p:cNvPr>
          <p:cNvSpPr/>
          <p:nvPr/>
        </p:nvSpPr>
        <p:spPr>
          <a:xfrm>
            <a:off x="228600" y="228600"/>
            <a:ext cx="11731752" cy="64008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47E3E9-A5A6-40F2-8894-433835289C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965" y="1142416"/>
            <a:ext cx="11020926" cy="2387600"/>
          </a:xfrm>
        </p:spPr>
        <p:txBody>
          <a:bodyPr>
            <a:no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Uncertainty Quantification in Hypersonic Simulations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0EDB7B-D7DD-4B50-89F8-935AA96EC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062" y="3799530"/>
            <a:ext cx="3782697" cy="633602"/>
          </a:xfrm>
          <a:prstGeom prst="rect">
            <a:avLst/>
          </a:prstGeom>
        </p:spPr>
      </p:pic>
      <p:pic>
        <p:nvPicPr>
          <p:cNvPr id="5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35B9CF94-F227-43F9-966F-221E0DA3991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185" y="4024595"/>
            <a:ext cx="1300185" cy="2012271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64274D66-4898-4019-8003-C957EDD9CF7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808" y="4025186"/>
            <a:ext cx="1883008" cy="201168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47ED49-BE03-41A3-9FE3-BEC70CDD732A}"/>
              </a:ext>
            </a:extLst>
          </p:cNvPr>
          <p:cNvCxnSpPr/>
          <p:nvPr/>
        </p:nvCxnSpPr>
        <p:spPr>
          <a:xfrm flipV="1">
            <a:off x="1496568" y="3535976"/>
            <a:ext cx="9189720" cy="0"/>
          </a:xfrm>
          <a:prstGeom prst="line">
            <a:avLst/>
          </a:prstGeom>
          <a:ln w="41275" cap="rnd">
            <a:solidFill>
              <a:srgbClr val="FED2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CA01DE-AC40-4663-9F7F-2A1A4D12B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E642E-FDDE-4349-9C48-80AD98A6B5EB}" type="slidenum">
              <a:rPr lang="en-US" smtClean="0"/>
              <a:t>1</a:t>
            </a:fld>
            <a:endParaRPr lang="en-US"/>
          </a:p>
        </p:txBody>
      </p:sp>
      <p:pic>
        <p:nvPicPr>
          <p:cNvPr id="12" name="Picture 11" descr="A picture containing drawing, airplane&#10;&#10;Description automatically generated">
            <a:extLst>
              <a:ext uri="{FF2B5EF4-FFF2-40B4-BE49-F238E27FC236}">
                <a16:creationId xmlns:a16="http://schemas.microsoft.com/office/drawing/2014/main" id="{FCACB529-5EC2-42A3-A04C-1078725C3D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343" y="4696685"/>
            <a:ext cx="1300185" cy="130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1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807A55A-F1E8-4971-8111-B0BCF0727FB1}"/>
              </a:ext>
            </a:extLst>
          </p:cNvPr>
          <p:cNvSpPr/>
          <p:nvPr/>
        </p:nvSpPr>
        <p:spPr>
          <a:xfrm>
            <a:off x="230124" y="228600"/>
            <a:ext cx="11731752" cy="64008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A5BC320-89EC-40AA-AEE7-3EE243B48D17}"/>
              </a:ext>
            </a:extLst>
          </p:cNvPr>
          <p:cNvGrpSpPr/>
          <p:nvPr/>
        </p:nvGrpSpPr>
        <p:grpSpPr>
          <a:xfrm>
            <a:off x="685800" y="228600"/>
            <a:ext cx="10817352" cy="1325563"/>
            <a:chOff x="685800" y="228600"/>
            <a:chExt cx="10817352" cy="1325563"/>
          </a:xfrm>
        </p:grpSpPr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5502D087-5B3B-46D1-8176-8682513DE018}"/>
                </a:ext>
              </a:extLst>
            </p:cNvPr>
            <p:cNvSpPr txBox="1">
              <a:spLocks/>
            </p:cNvSpPr>
            <p:nvPr/>
          </p:nvSpPr>
          <p:spPr>
            <a:xfrm>
              <a:off x="685800" y="228600"/>
              <a:ext cx="10817352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Input Uncertainty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EBE4EB8-37F8-4A6A-986F-F7C1CB4186A1}"/>
                </a:ext>
              </a:extLst>
            </p:cNvPr>
            <p:cNvCxnSpPr>
              <a:cxnSpLocks/>
            </p:cNvCxnSpPr>
            <p:nvPr/>
          </p:nvCxnSpPr>
          <p:spPr>
            <a:xfrm>
              <a:off x="685800" y="1208314"/>
              <a:ext cx="4023360" cy="0"/>
            </a:xfrm>
            <a:prstGeom prst="line">
              <a:avLst/>
            </a:prstGeom>
            <a:ln w="41275" cap="rnd">
              <a:solidFill>
                <a:srgbClr val="FED2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B97FA45-A5CE-4411-A7EE-59EA60144E57}"/>
              </a:ext>
            </a:extLst>
          </p:cNvPr>
          <p:cNvSpPr txBox="1"/>
          <p:nvPr/>
        </p:nvSpPr>
        <p:spPr>
          <a:xfrm>
            <a:off x="685800" y="1362074"/>
            <a:ext cx="10817352" cy="3005405"/>
          </a:xfrm>
          <a:prstGeom prst="rect">
            <a:avLst/>
          </a:prstGeom>
          <a:noFill/>
        </p:spPr>
        <p:txBody>
          <a:bodyPr wrap="square" numCol="2" spcCol="182880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NIPC also creates a surrogate model (prediction surface) based on this data, and this is used to estimate uncertainty intervals in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the mean of the axial force,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Sobol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indices were derived using this surrogate model, based on the steps in [5]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Sobol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indices, which range from 0 to 1, give an indication of how much a parameter contributed to the change in an output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might be expected, in this case Mach dominated contributions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Wall Temp. saw a 2 order-of-magnitude increase in contribution when axial force due to viscous effects was isolated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92BAB24-FECB-4E89-B133-B6EA50ABC0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847076"/>
              </p:ext>
            </p:extLst>
          </p:nvPr>
        </p:nvGraphicFramePr>
        <p:xfrm>
          <a:off x="758952" y="4713342"/>
          <a:ext cx="10671048" cy="1450866"/>
        </p:xfrm>
        <a:graphic>
          <a:graphicData uri="http://schemas.openxmlformats.org/drawingml/2006/table">
            <a:tbl>
              <a:tblPr firstRow="1" lastRow="1" bandRow="1">
                <a:tableStyleId>{3B4B98B0-60AC-42C2-AFA5-B58CD77FA1E5}</a:tableStyleId>
              </a:tblPr>
              <a:tblGrid>
                <a:gridCol w="3154639">
                  <a:extLst>
                    <a:ext uri="{9D8B030D-6E8A-4147-A177-3AD203B41FA5}">
                      <a16:colId xmlns:a16="http://schemas.microsoft.com/office/drawing/2014/main" val="122543606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48055772"/>
                    </a:ext>
                  </a:extLst>
                </a:gridCol>
                <a:gridCol w="2656115">
                  <a:extLst>
                    <a:ext uri="{9D8B030D-6E8A-4147-A177-3AD203B41FA5}">
                      <a16:colId xmlns:a16="http://schemas.microsoft.com/office/drawing/2014/main" val="3298237065"/>
                    </a:ext>
                  </a:extLst>
                </a:gridCol>
                <a:gridCol w="2421894">
                  <a:extLst>
                    <a:ext uri="{9D8B030D-6E8A-4147-A177-3AD203B41FA5}">
                      <a16:colId xmlns:a16="http://schemas.microsoft.com/office/drawing/2014/main" val="3443177682"/>
                    </a:ext>
                  </a:extLst>
                </a:gridCol>
              </a:tblGrid>
              <a:tr h="44502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Input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Axial Force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Axial Pressure Force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Axial Viscous Force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7378125"/>
                  </a:ext>
                </a:extLst>
              </a:tr>
              <a:tr h="2963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0.9969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1663765"/>
                  </a:ext>
                </a:extLst>
              </a:tr>
              <a:tr h="2963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Wall Temperature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2.3811e-5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4.0709e-5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3.1179e-3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5800157"/>
                  </a:ext>
                </a:extLst>
              </a:tr>
              <a:tr h="2963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Uncertainty Intervals (95%) (N)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1.7219 – 2.0108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1.4062 – 1.6468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0.31564 – 0.36409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2284241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4653F0-F7EE-4944-96D1-BEBF815EE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E642E-FDDE-4349-9C48-80AD98A6B5E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59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E5CADAC-1965-4FD7-AFEE-853BBAFD4851}"/>
              </a:ext>
            </a:extLst>
          </p:cNvPr>
          <p:cNvSpPr/>
          <p:nvPr/>
        </p:nvSpPr>
        <p:spPr>
          <a:xfrm>
            <a:off x="228600" y="228600"/>
            <a:ext cx="11731752" cy="64008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6450873-8413-422E-A09A-EE3055F413F4}"/>
              </a:ext>
            </a:extLst>
          </p:cNvPr>
          <p:cNvGrpSpPr/>
          <p:nvPr/>
        </p:nvGrpSpPr>
        <p:grpSpPr>
          <a:xfrm>
            <a:off x="685800" y="228600"/>
            <a:ext cx="10817352" cy="1325563"/>
            <a:chOff x="685800" y="228600"/>
            <a:chExt cx="10817352" cy="1325563"/>
          </a:xfrm>
        </p:grpSpPr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28131976-C10A-4AD1-8DAF-67BE352B8EF1}"/>
                </a:ext>
              </a:extLst>
            </p:cNvPr>
            <p:cNvSpPr txBox="1">
              <a:spLocks/>
            </p:cNvSpPr>
            <p:nvPr/>
          </p:nvSpPr>
          <p:spPr>
            <a:xfrm>
              <a:off x="685800" y="228600"/>
              <a:ext cx="10817352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Total Uncertainty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9D60B4B-53A9-445A-BF53-6BB6B3C56ED6}"/>
                </a:ext>
              </a:extLst>
            </p:cNvPr>
            <p:cNvCxnSpPr>
              <a:cxnSpLocks/>
            </p:cNvCxnSpPr>
            <p:nvPr/>
          </p:nvCxnSpPr>
          <p:spPr>
            <a:xfrm>
              <a:off x="685800" y="1208314"/>
              <a:ext cx="4023360" cy="0"/>
            </a:xfrm>
            <a:prstGeom prst="line">
              <a:avLst/>
            </a:prstGeom>
            <a:ln w="41275" cap="rnd">
              <a:solidFill>
                <a:srgbClr val="FED2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4AEBD3-8F4E-4332-8C81-795B633C6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E642E-FDDE-4349-9C48-80AD98A6B5EB}" type="slidenum">
              <a:rPr lang="en-US" smtClean="0"/>
              <a:t>11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6344AB-B199-4B33-BB3F-911725741E35}"/>
              </a:ext>
            </a:extLst>
          </p:cNvPr>
          <p:cNvSpPr txBox="1"/>
          <p:nvPr/>
        </p:nvSpPr>
        <p:spPr>
          <a:xfrm>
            <a:off x="571499" y="1273402"/>
            <a:ext cx="6257926" cy="4093428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linear combination of the mean discretization uncertainty (GCI) and the input uncertainty (surrogate model), the total uncertainty was found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Uncertainty due to the turbulence model can also be found using the same method as with input uncertainty, but was not performed as it was out of scope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this case, uncertainty in the total axial force was conservatively estimated at ±0.35259, or approximately 19% of the mean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809E67F-10C3-47DB-8E38-D0E39D0487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844479"/>
              </p:ext>
            </p:extLst>
          </p:nvPr>
        </p:nvGraphicFramePr>
        <p:xfrm>
          <a:off x="832104" y="5180526"/>
          <a:ext cx="10671048" cy="78030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154639">
                  <a:extLst>
                    <a:ext uri="{9D8B030D-6E8A-4147-A177-3AD203B41FA5}">
                      <a16:colId xmlns:a16="http://schemas.microsoft.com/office/drawing/2014/main" val="122543606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48055772"/>
                    </a:ext>
                  </a:extLst>
                </a:gridCol>
                <a:gridCol w="2656115">
                  <a:extLst>
                    <a:ext uri="{9D8B030D-6E8A-4147-A177-3AD203B41FA5}">
                      <a16:colId xmlns:a16="http://schemas.microsoft.com/office/drawing/2014/main" val="3298237065"/>
                    </a:ext>
                  </a:extLst>
                </a:gridCol>
                <a:gridCol w="2421894">
                  <a:extLst>
                    <a:ext uri="{9D8B030D-6E8A-4147-A177-3AD203B41FA5}">
                      <a16:colId xmlns:a16="http://schemas.microsoft.com/office/drawing/2014/main" val="3443177682"/>
                    </a:ext>
                  </a:extLst>
                </a:gridCol>
              </a:tblGrid>
              <a:tr h="44502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Uncertainty Type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Discretization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Input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Total Uncertainty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7378125"/>
                  </a:ext>
                </a:extLst>
              </a:tr>
              <a:tr h="29633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Interval Width (Newtons)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±0.06369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±0.2889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1.86577 ± 0.35259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1663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0237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D9D1030-0AA6-4707-8156-EB8351919384}"/>
              </a:ext>
            </a:extLst>
          </p:cNvPr>
          <p:cNvSpPr/>
          <p:nvPr/>
        </p:nvSpPr>
        <p:spPr>
          <a:xfrm>
            <a:off x="228600" y="228600"/>
            <a:ext cx="11731752" cy="64008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7A27393-E71A-43C7-91A2-648261808067}"/>
              </a:ext>
            </a:extLst>
          </p:cNvPr>
          <p:cNvGrpSpPr/>
          <p:nvPr/>
        </p:nvGrpSpPr>
        <p:grpSpPr>
          <a:xfrm>
            <a:off x="685800" y="228600"/>
            <a:ext cx="10817352" cy="1325563"/>
            <a:chOff x="685800" y="228600"/>
            <a:chExt cx="10817352" cy="1325563"/>
          </a:xfrm>
        </p:grpSpPr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5D57A00E-007F-4790-B92A-C329C8F1C0EF}"/>
                </a:ext>
              </a:extLst>
            </p:cNvPr>
            <p:cNvSpPr txBox="1">
              <a:spLocks/>
            </p:cNvSpPr>
            <p:nvPr/>
          </p:nvSpPr>
          <p:spPr>
            <a:xfrm>
              <a:off x="685800" y="228600"/>
              <a:ext cx="10817352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Conclusions &amp; Future Work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6CA29EA-6D63-46EB-BCC3-86701419213D}"/>
                </a:ext>
              </a:extLst>
            </p:cNvPr>
            <p:cNvCxnSpPr>
              <a:cxnSpLocks/>
            </p:cNvCxnSpPr>
            <p:nvPr/>
          </p:nvCxnSpPr>
          <p:spPr>
            <a:xfrm>
              <a:off x="685800" y="1208314"/>
              <a:ext cx="6391275" cy="0"/>
            </a:xfrm>
            <a:prstGeom prst="line">
              <a:avLst/>
            </a:prstGeom>
            <a:ln w="41275" cap="rnd">
              <a:solidFill>
                <a:srgbClr val="FED2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74FD8D-6013-44BF-BE34-C9365E356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E642E-FDDE-4349-9C48-80AD98A6B5EB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92E5D08-3EA4-4B00-BDF1-BDB1C7192E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731246"/>
              </p:ext>
            </p:extLst>
          </p:nvPr>
        </p:nvGraphicFramePr>
        <p:xfrm>
          <a:off x="2030476" y="2533877"/>
          <a:ext cx="8128000" cy="22860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4166583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1542301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Conclusion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Future Work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347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CFD Uncertainty Quantification can be nebulous and difficult to complete correctly</a:t>
                      </a:r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Defining a standardized method for the entire CFD community. This work was part of Intelligent Light’s ongoing effort on this matter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150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Even if followed correctly, the procedures are not guaranteed to apply correctly and are open to interpretation</a:t>
                      </a:r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949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930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C690E2F-56BB-4628-BC52-85114D8156FE}"/>
              </a:ext>
            </a:extLst>
          </p:cNvPr>
          <p:cNvSpPr/>
          <p:nvPr/>
        </p:nvSpPr>
        <p:spPr>
          <a:xfrm>
            <a:off x="228600" y="228600"/>
            <a:ext cx="11731752" cy="64008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859D51A-7AFC-4EBA-9663-AD4B5B79C1CE}"/>
              </a:ext>
            </a:extLst>
          </p:cNvPr>
          <p:cNvGrpSpPr/>
          <p:nvPr/>
        </p:nvGrpSpPr>
        <p:grpSpPr>
          <a:xfrm>
            <a:off x="4856225" y="2766218"/>
            <a:ext cx="2476501" cy="1325563"/>
            <a:chOff x="685800" y="228600"/>
            <a:chExt cx="2554507" cy="1325563"/>
          </a:xfrm>
        </p:grpSpPr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86C058FB-DFE5-4A89-AD34-2F122C736350}"/>
                </a:ext>
              </a:extLst>
            </p:cNvPr>
            <p:cNvSpPr txBox="1">
              <a:spLocks/>
            </p:cNvSpPr>
            <p:nvPr/>
          </p:nvSpPr>
          <p:spPr>
            <a:xfrm>
              <a:off x="685801" y="228600"/>
              <a:ext cx="2554506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Questions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8956B7B-196B-4156-B0E6-52D2C7073F8E}"/>
                </a:ext>
              </a:extLst>
            </p:cNvPr>
            <p:cNvCxnSpPr>
              <a:cxnSpLocks/>
            </p:cNvCxnSpPr>
            <p:nvPr/>
          </p:nvCxnSpPr>
          <p:spPr>
            <a:xfrm>
              <a:off x="685800" y="1208314"/>
              <a:ext cx="2438400" cy="0"/>
            </a:xfrm>
            <a:prstGeom prst="line">
              <a:avLst/>
            </a:prstGeom>
            <a:ln w="41275" cap="rnd">
              <a:solidFill>
                <a:srgbClr val="FED2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E282CC-0286-4587-A323-1A335E7F3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E642E-FDDE-4349-9C48-80AD98A6B5E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04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290C496-DD82-4E61-B763-CBE4CC1D6CD8}"/>
              </a:ext>
            </a:extLst>
          </p:cNvPr>
          <p:cNvSpPr/>
          <p:nvPr/>
        </p:nvSpPr>
        <p:spPr>
          <a:xfrm>
            <a:off x="228600" y="228600"/>
            <a:ext cx="11731752" cy="64008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8C8682-E839-499D-80DD-08DC67494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E642E-FDDE-4349-9C48-80AD98A6B5EB}" type="slidenum">
              <a:rPr lang="en-US" smtClean="0"/>
              <a:t>14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21E686-D18D-468B-A436-3C934EFFB616}"/>
              </a:ext>
            </a:extLst>
          </p:cNvPr>
          <p:cNvSpPr txBox="1"/>
          <p:nvPr/>
        </p:nvSpPr>
        <p:spPr>
          <a:xfrm>
            <a:off x="585216" y="1343025"/>
            <a:ext cx="110185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0"/>
            <a:r>
              <a:rPr lang="en-US" dirty="0"/>
              <a:t>[1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Kussoy, M.I. &amp; Horstman CC, “Documentation of Two- and Three-Dimensional Shock Wave/Turbulent Boundary Layer Interaction Flows,” NASA TM 103838, 1991.</a:t>
            </a:r>
          </a:p>
          <a:p>
            <a:pPr marL="457200" indent="-4572000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128016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 ASME V&amp;V 20-2009, “Standard for Verification and Validation in Computational Fluid Dynamics and Heat Transfer,“ The American Society of Mechanical Engineers, 2009, ISBN: 9780791832097.</a:t>
            </a:r>
          </a:p>
          <a:p>
            <a:pPr marL="457200" indent="-1280160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128016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[3] Cary, A.W.; , Duque, E.P.N., Lawrence, S.S., &amp; Schaefer, J.A., “Application of a CFD Uncertainty Quantification Framework for Industrial-Scale Aerodynamic Analysis,” AIAA 2019-1492.</a:t>
            </a:r>
          </a:p>
          <a:p>
            <a:pPr marL="457200" indent="-1280160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118872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[4] Helton, J.C. &amp; Davis, F.J., “Latin Hypercube Sampling and the Propagation of Uncertainty in Analyses of Complex Systems,” Reliability Engineering &amp; System Safety, Volume 81, Issue 1, 2003, Pages 23-69, ISSN 0951-8320, https://doi.org/10.1016/S0951-8320(03)00058-9.</a:t>
            </a:r>
          </a:p>
          <a:p>
            <a:pPr marL="457200" indent="-1188720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118872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[5]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Ghaffari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Iaccarino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G., &amp;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T., “Uncertainty Quantification of Radiative Heat Flux Modeling for Titan Atmospheric Entry,” AIAA 2010-239.</a:t>
            </a:r>
          </a:p>
        </p:txBody>
      </p:sp>
    </p:spTree>
    <p:extLst>
      <p:ext uri="{BB962C8B-B14F-4D97-AF65-F5344CB8AC3E}">
        <p14:creationId xmlns:p14="http://schemas.microsoft.com/office/powerpoint/2010/main" val="1732626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8DB90CA-8D2D-4A4C-AD6D-9E9A49A909BB}"/>
              </a:ext>
            </a:extLst>
          </p:cNvPr>
          <p:cNvSpPr/>
          <p:nvPr/>
        </p:nvSpPr>
        <p:spPr>
          <a:xfrm>
            <a:off x="228600" y="228600"/>
            <a:ext cx="11731752" cy="64008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84E6A80-8274-46DD-A48C-6BE3B79E09D1}"/>
              </a:ext>
            </a:extLst>
          </p:cNvPr>
          <p:cNvCxnSpPr>
            <a:cxnSpLocks/>
          </p:cNvCxnSpPr>
          <p:nvPr/>
        </p:nvCxnSpPr>
        <p:spPr>
          <a:xfrm>
            <a:off x="914400" y="695131"/>
            <a:ext cx="0" cy="4114800"/>
          </a:xfrm>
          <a:prstGeom prst="line">
            <a:avLst/>
          </a:prstGeom>
          <a:ln w="41275" cap="rnd">
            <a:solidFill>
              <a:srgbClr val="FED2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67D5B3C-3809-4AEF-970B-4C4E378AA8D8}"/>
              </a:ext>
            </a:extLst>
          </p:cNvPr>
          <p:cNvSpPr txBox="1"/>
          <p:nvPr/>
        </p:nvSpPr>
        <p:spPr>
          <a:xfrm>
            <a:off x="1138333" y="685800"/>
            <a:ext cx="721253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Forrest Mobley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Aerospace Engineering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mobleyf@my.erau.edu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Mentored by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Shigeo Hayashibara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College of Engineering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ERAU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Association with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Seth Lawrence and Dr. Earl Duque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Intelligent Light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05BCF1-9627-4BD9-AFB1-B18561E78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E642E-FDDE-4349-9C48-80AD98A6B5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54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CC1AAA6-B0F0-49AB-96E5-AAD9B4E36E1F}"/>
              </a:ext>
            </a:extLst>
          </p:cNvPr>
          <p:cNvSpPr/>
          <p:nvPr/>
        </p:nvSpPr>
        <p:spPr>
          <a:xfrm>
            <a:off x="228600" y="228600"/>
            <a:ext cx="11731752" cy="64008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C6B5ED1-8482-4DBF-8475-8A8481E9F09C}"/>
              </a:ext>
            </a:extLst>
          </p:cNvPr>
          <p:cNvGrpSpPr/>
          <p:nvPr/>
        </p:nvGrpSpPr>
        <p:grpSpPr>
          <a:xfrm>
            <a:off x="685800" y="228600"/>
            <a:ext cx="10817352" cy="1325563"/>
            <a:chOff x="685800" y="228600"/>
            <a:chExt cx="10817352" cy="1325563"/>
          </a:xfrm>
        </p:grpSpPr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FC441DAA-50E4-4F7D-A73D-EE54D14BE8E5}"/>
                </a:ext>
              </a:extLst>
            </p:cNvPr>
            <p:cNvSpPr txBox="1">
              <a:spLocks/>
            </p:cNvSpPr>
            <p:nvPr/>
          </p:nvSpPr>
          <p:spPr>
            <a:xfrm>
              <a:off x="685800" y="228600"/>
              <a:ext cx="10817352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Uncertainty Quantification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CE19210-D2B2-430E-99D8-B10293DFAE35}"/>
                </a:ext>
              </a:extLst>
            </p:cNvPr>
            <p:cNvCxnSpPr>
              <a:cxnSpLocks/>
            </p:cNvCxnSpPr>
            <p:nvPr/>
          </p:nvCxnSpPr>
          <p:spPr>
            <a:xfrm>
              <a:off x="685800" y="1208314"/>
              <a:ext cx="6022910" cy="0"/>
            </a:xfrm>
            <a:prstGeom prst="line">
              <a:avLst/>
            </a:prstGeom>
            <a:ln w="41275" cap="rnd">
              <a:solidFill>
                <a:srgbClr val="FED2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74D16B7-CE9A-4B0B-B1E5-E34AF96FBAD3}"/>
              </a:ext>
            </a:extLst>
          </p:cNvPr>
          <p:cNvSpPr txBox="1"/>
          <p:nvPr/>
        </p:nvSpPr>
        <p:spPr>
          <a:xfrm>
            <a:off x="685800" y="1397508"/>
            <a:ext cx="1000708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Besides the validation and verification processes, Computational Fluid Dynamics (CFD) simulations have limitations in numerical accuracy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Contributors include discretization, inputs, and turbulence models used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uncertainty quantification (UQ) process of these contributors is still under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 of this work is to help develop this process by performing and documenting the analysis of discretization and input uncertainty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307067-331A-4DFD-8329-116020222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E642E-FDDE-4349-9C48-80AD98A6B5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648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4326C3-4548-44AE-928E-7AE50CB6914E}"/>
              </a:ext>
            </a:extLst>
          </p:cNvPr>
          <p:cNvSpPr/>
          <p:nvPr/>
        </p:nvSpPr>
        <p:spPr>
          <a:xfrm>
            <a:off x="228600" y="228600"/>
            <a:ext cx="11731752" cy="64008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F39634C-E420-4959-8546-3B06C6A02C13}"/>
              </a:ext>
            </a:extLst>
          </p:cNvPr>
          <p:cNvGrpSpPr/>
          <p:nvPr/>
        </p:nvGrpSpPr>
        <p:grpSpPr>
          <a:xfrm>
            <a:off x="685800" y="228600"/>
            <a:ext cx="10817352" cy="1325563"/>
            <a:chOff x="685800" y="228600"/>
            <a:chExt cx="10817352" cy="1325563"/>
          </a:xfrm>
        </p:grpSpPr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3801527B-E2B6-42FA-A15E-7F952FA7FAEC}"/>
                </a:ext>
              </a:extLst>
            </p:cNvPr>
            <p:cNvSpPr txBox="1">
              <a:spLocks/>
            </p:cNvSpPr>
            <p:nvPr/>
          </p:nvSpPr>
          <p:spPr>
            <a:xfrm>
              <a:off x="685800" y="228600"/>
              <a:ext cx="10817352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Project Overview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D9ACC70-F108-4186-9F1D-58C9925348F4}"/>
                </a:ext>
              </a:extLst>
            </p:cNvPr>
            <p:cNvCxnSpPr>
              <a:cxnSpLocks/>
            </p:cNvCxnSpPr>
            <p:nvPr/>
          </p:nvCxnSpPr>
          <p:spPr>
            <a:xfrm>
              <a:off x="685800" y="1208314"/>
              <a:ext cx="4023360" cy="0"/>
            </a:xfrm>
            <a:prstGeom prst="line">
              <a:avLst/>
            </a:prstGeom>
            <a:ln w="41275" cap="rnd">
              <a:solidFill>
                <a:srgbClr val="FED2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A3C8EC6-75C3-4A68-B7E2-9BECCCE486A2}"/>
              </a:ext>
            </a:extLst>
          </p:cNvPr>
          <p:cNvSpPr txBox="1"/>
          <p:nvPr/>
        </p:nvSpPr>
        <p:spPr>
          <a:xfrm>
            <a:off x="685799" y="1664208"/>
            <a:ext cx="591094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Developed a set of CFD simulations based on experimental data [1]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Discretization uncertainty was estimated by comparing how different grids behaved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 uncertainty was estimated by analyzing the behavior of simulation output based on certain inputs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13" name="Picture 12" descr="A close up of a map&#10;&#10;Description automatically generated">
            <a:extLst>
              <a:ext uri="{FF2B5EF4-FFF2-40B4-BE49-F238E27FC236}">
                <a16:creationId xmlns:a16="http://schemas.microsoft.com/office/drawing/2014/main" id="{B06BBB27-7189-448B-B8D2-3CD4B51C9B8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149" y="2326422"/>
            <a:ext cx="4395721" cy="2884388"/>
          </a:xfrm>
          <a:prstGeom prst="rect">
            <a:avLst/>
          </a:prstGeom>
          <a:noFill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9796727-D23A-4F05-B464-87431FF9C056}"/>
              </a:ext>
            </a:extLst>
          </p:cNvPr>
          <p:cNvSpPr txBox="1"/>
          <p:nvPr/>
        </p:nvSpPr>
        <p:spPr>
          <a:xfrm>
            <a:off x="6930149" y="5210809"/>
            <a:ext cx="4395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Ogive Cylinder Experimental Test Model Diagram [1]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7A8EF4-8C3D-445B-B5E3-3A2E1A997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E642E-FDDE-4349-9C48-80AD98A6B5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111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B9F8127-A0E3-4718-94AC-EAE1785989E1}"/>
              </a:ext>
            </a:extLst>
          </p:cNvPr>
          <p:cNvSpPr/>
          <p:nvPr/>
        </p:nvSpPr>
        <p:spPr>
          <a:xfrm>
            <a:off x="228600" y="228600"/>
            <a:ext cx="11731752" cy="64008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B124FA7-3343-4DC0-853B-110EAA1C5506}"/>
              </a:ext>
            </a:extLst>
          </p:cNvPr>
          <p:cNvGrpSpPr/>
          <p:nvPr/>
        </p:nvGrpSpPr>
        <p:grpSpPr>
          <a:xfrm>
            <a:off x="685800" y="228600"/>
            <a:ext cx="10817352" cy="1325563"/>
            <a:chOff x="685800" y="228600"/>
            <a:chExt cx="10817352" cy="1325563"/>
          </a:xfrm>
        </p:grpSpPr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86F2E5A6-9675-436A-8A5F-E0560A1BE368}"/>
                </a:ext>
              </a:extLst>
            </p:cNvPr>
            <p:cNvSpPr txBox="1">
              <a:spLocks/>
            </p:cNvSpPr>
            <p:nvPr/>
          </p:nvSpPr>
          <p:spPr>
            <a:xfrm>
              <a:off x="685800" y="228600"/>
              <a:ext cx="10817352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Simulation Setup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E641415-7657-4167-8137-DC8ACEDAA172}"/>
                </a:ext>
              </a:extLst>
            </p:cNvPr>
            <p:cNvCxnSpPr>
              <a:cxnSpLocks/>
            </p:cNvCxnSpPr>
            <p:nvPr/>
          </p:nvCxnSpPr>
          <p:spPr>
            <a:xfrm>
              <a:off x="685800" y="1208314"/>
              <a:ext cx="4023360" cy="0"/>
            </a:xfrm>
            <a:prstGeom prst="line">
              <a:avLst/>
            </a:prstGeom>
            <a:ln w="41275" cap="rnd">
              <a:solidFill>
                <a:srgbClr val="FED2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634924B5-E70E-4B5F-ADF1-C23C98543B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0" t="26620" r="10357" b="27397"/>
          <a:stretch/>
        </p:blipFill>
        <p:spPr>
          <a:xfrm>
            <a:off x="3880042" y="2303203"/>
            <a:ext cx="8080310" cy="33464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B17A18-4657-4708-8CCF-98D5C3DE4AEB}"/>
              </a:ext>
            </a:extLst>
          </p:cNvPr>
          <p:cNvSpPr txBox="1"/>
          <p:nvPr/>
        </p:nvSpPr>
        <p:spPr>
          <a:xfrm>
            <a:off x="685800" y="1446245"/>
            <a:ext cx="479126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CFD Software: GenesisCFD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Turbulence Model: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Spalart-Allmaras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1-equation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Boundary Conditions: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Farfield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Ogive Cylinder No Slip Wall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Axis: 2D grid rotated 5° (1 cell width)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 Conditions: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Farfield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Mach 7.05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576 Pa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81.2 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Ogive Wall: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311 K (Isothermal)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02F9D3-A348-49C4-8C49-937FD4B12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E642E-FDDE-4349-9C48-80AD98A6B5EB}" type="slidenum">
              <a:rPr lang="en-US" smtClean="0"/>
              <a:t>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E7B1BD-5284-465A-B7C0-C0C9C65464BE}"/>
              </a:ext>
            </a:extLst>
          </p:cNvPr>
          <p:cNvSpPr txBox="1"/>
          <p:nvPr/>
        </p:nvSpPr>
        <p:spPr>
          <a:xfrm>
            <a:off x="5722336" y="5170046"/>
            <a:ext cx="4395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Ogive Cylinder “Fine” Grid</a:t>
            </a:r>
          </a:p>
        </p:txBody>
      </p:sp>
    </p:spTree>
    <p:extLst>
      <p:ext uri="{BB962C8B-B14F-4D97-AF65-F5344CB8AC3E}">
        <p14:creationId xmlns:p14="http://schemas.microsoft.com/office/powerpoint/2010/main" val="469704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21A63D5-A392-4537-B432-123E12BE6190}"/>
              </a:ext>
            </a:extLst>
          </p:cNvPr>
          <p:cNvSpPr/>
          <p:nvPr/>
        </p:nvSpPr>
        <p:spPr>
          <a:xfrm>
            <a:off x="228600" y="228600"/>
            <a:ext cx="11731752" cy="64008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B8F8DF9-727F-4B6C-ACD5-12AC51EEE43C}"/>
              </a:ext>
            </a:extLst>
          </p:cNvPr>
          <p:cNvGrpSpPr/>
          <p:nvPr/>
        </p:nvGrpSpPr>
        <p:grpSpPr>
          <a:xfrm>
            <a:off x="685800" y="228600"/>
            <a:ext cx="10817352" cy="1325563"/>
            <a:chOff x="685800" y="228600"/>
            <a:chExt cx="10817352" cy="1325563"/>
          </a:xfrm>
        </p:grpSpPr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E47B4898-F352-40A6-8E7D-CD24CA32270D}"/>
                </a:ext>
              </a:extLst>
            </p:cNvPr>
            <p:cNvSpPr txBox="1">
              <a:spLocks/>
            </p:cNvSpPr>
            <p:nvPr/>
          </p:nvSpPr>
          <p:spPr>
            <a:xfrm>
              <a:off x="685800" y="228600"/>
              <a:ext cx="10817352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Discretization Uncertainty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B0A61BF-AEDC-4742-8EAA-11E3C552EE76}"/>
                </a:ext>
              </a:extLst>
            </p:cNvPr>
            <p:cNvCxnSpPr>
              <a:cxnSpLocks/>
            </p:cNvCxnSpPr>
            <p:nvPr/>
          </p:nvCxnSpPr>
          <p:spPr>
            <a:xfrm>
              <a:off x="685800" y="1208314"/>
              <a:ext cx="5924550" cy="0"/>
            </a:xfrm>
            <a:prstGeom prst="line">
              <a:avLst/>
            </a:prstGeom>
            <a:ln w="41275" cap="rnd">
              <a:solidFill>
                <a:srgbClr val="FED2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2EE5FC7-44DC-4449-82C5-5C009B584040}"/>
              </a:ext>
            </a:extLst>
          </p:cNvPr>
          <p:cNvSpPr txBox="1"/>
          <p:nvPr/>
        </p:nvSpPr>
        <p:spPr>
          <a:xfrm>
            <a:off x="685800" y="1438275"/>
            <a:ext cx="511492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PDE -&gt; Algebraic Expression incurs error in the form of Higher Order Terms (HOTs) (error term)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lowest power HOT gives the theoretical “order of accuracy” (OA) of the method (higher power = higher accuracy)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True or observed order of accuracy may differ; to find this, several grids are made, simulated, and compared [2]</a:t>
            </a:r>
          </a:p>
          <a:p>
            <a:endParaRPr lang="en-US" sz="2400" dirty="0"/>
          </a:p>
          <a:p>
            <a:endParaRPr lang="en-US" sz="2400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D133EEF-A423-4861-BD92-D813857D8353}"/>
              </a:ext>
            </a:extLst>
          </p:cNvPr>
          <p:cNvGrpSpPr/>
          <p:nvPr/>
        </p:nvGrpSpPr>
        <p:grpSpPr>
          <a:xfrm>
            <a:off x="7013229" y="1698019"/>
            <a:ext cx="3911946" cy="3762234"/>
            <a:chOff x="7013229" y="1698019"/>
            <a:chExt cx="3911946" cy="3762234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D3314DD-71DA-4B8F-9CB2-D44F6385F2D0}"/>
                </a:ext>
              </a:extLst>
            </p:cNvPr>
            <p:cNvGrpSpPr/>
            <p:nvPr/>
          </p:nvGrpSpPr>
          <p:grpSpPr>
            <a:xfrm>
              <a:off x="7013229" y="1698019"/>
              <a:ext cx="3841432" cy="1926373"/>
              <a:chOff x="7013229" y="1698019"/>
              <a:chExt cx="3841432" cy="1926373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7AEAA34E-A996-4DB4-8826-BE642C35FCA6}"/>
                  </a:ext>
                </a:extLst>
              </p:cNvPr>
              <p:cNvGrpSpPr/>
              <p:nvPr/>
            </p:nvGrpSpPr>
            <p:grpSpPr>
              <a:xfrm>
                <a:off x="7141275" y="2216835"/>
                <a:ext cx="3507671" cy="1407557"/>
                <a:chOff x="6686550" y="2228850"/>
                <a:chExt cx="3507671" cy="1407557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" name="TextBox 10">
                      <a:extLst>
                        <a:ext uri="{FF2B5EF4-FFF2-40B4-BE49-F238E27FC236}">
                          <a16:creationId xmlns:a16="http://schemas.microsoft.com/office/drawing/2014/main" id="{852A76E0-95E2-4086-93CE-D082389A39B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86550" y="2228850"/>
                      <a:ext cx="3117520" cy="69127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1" name="TextBox 10">
                      <a:extLst>
                        <a:ext uri="{FF2B5EF4-FFF2-40B4-BE49-F238E27FC236}">
                          <a16:creationId xmlns:a16="http://schemas.microsoft.com/office/drawing/2014/main" id="{852A76E0-95E2-4086-93CE-D082389A39B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86550" y="2228850"/>
                      <a:ext cx="3117520" cy="691279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b="-88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8CD7F32B-970A-45CE-AC22-B28860E08DEB}"/>
                    </a:ext>
                  </a:extLst>
                </p:cNvPr>
                <p:cNvSpPr/>
                <p:nvPr/>
              </p:nvSpPr>
              <p:spPr>
                <a:xfrm>
                  <a:off x="8982074" y="2241114"/>
                  <a:ext cx="822960" cy="609600"/>
                </a:xfrm>
                <a:prstGeom prst="ellipse">
                  <a:avLst/>
                </a:prstGeom>
                <a:noFill/>
                <a:ln w="254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4" name="Straight Arrow Connector 13">
                  <a:extLst>
                    <a:ext uri="{FF2B5EF4-FFF2-40B4-BE49-F238E27FC236}">
                      <a16:creationId xmlns:a16="http://schemas.microsoft.com/office/drawing/2014/main" id="{67A14166-7285-40C1-954A-1A979B2052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393554" y="2920129"/>
                  <a:ext cx="0" cy="346946"/>
                </a:xfrm>
                <a:prstGeom prst="straightConnector1">
                  <a:avLst/>
                </a:prstGeom>
                <a:ln w="25400">
                  <a:solidFill>
                    <a:srgbClr val="00B0F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7564740-6016-42D8-A87E-9C374E8E39D2}"/>
                    </a:ext>
                  </a:extLst>
                </p:cNvPr>
                <p:cNvSpPr txBox="1"/>
                <p:nvPr/>
              </p:nvSpPr>
              <p:spPr>
                <a:xfrm>
                  <a:off x="8622030" y="3267075"/>
                  <a:ext cx="157219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baseline="30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nd</a:t>
                  </a:r>
                  <a:r>
                    <a: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Order HOT</a:t>
                  </a:r>
                </a:p>
              </p:txBody>
            </p:sp>
          </p:grp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F7FAC64-6C21-4E02-A411-13A89E3A83EC}"/>
                  </a:ext>
                </a:extLst>
              </p:cNvPr>
              <p:cNvSpPr txBox="1"/>
              <p:nvPr/>
            </p:nvSpPr>
            <p:spPr>
              <a:xfrm>
                <a:off x="7013229" y="1698019"/>
                <a:ext cx="38414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Central Differencing Method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4E76BC9-2D56-4E8E-A303-5023FCCCDA4E}"/>
                </a:ext>
              </a:extLst>
            </p:cNvPr>
            <p:cNvGrpSpPr/>
            <p:nvPr/>
          </p:nvGrpSpPr>
          <p:grpSpPr>
            <a:xfrm>
              <a:off x="7013229" y="3694339"/>
              <a:ext cx="3911946" cy="1765914"/>
              <a:chOff x="7013229" y="3694339"/>
              <a:chExt cx="3911946" cy="176591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D4DCE25E-EC80-46CA-9671-B86E83601969}"/>
                      </a:ext>
                    </a:extLst>
                  </p:cNvPr>
                  <p:cNvSpPr txBox="1"/>
                  <p:nvPr/>
                </p:nvSpPr>
                <p:spPr>
                  <a:xfrm>
                    <a:off x="7141275" y="4140984"/>
                    <a:ext cx="2718180" cy="69127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D4DCE25E-EC80-46CA-9671-B86E8360196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1275" y="4140984"/>
                    <a:ext cx="2718180" cy="69127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E60801CA-1418-46C3-A5A3-591DBF63567D}"/>
                  </a:ext>
                </a:extLst>
              </p:cNvPr>
              <p:cNvSpPr/>
              <p:nvPr/>
            </p:nvSpPr>
            <p:spPr>
              <a:xfrm>
                <a:off x="9160574" y="4212202"/>
                <a:ext cx="698881" cy="474097"/>
              </a:xfrm>
              <a:prstGeom prst="ellips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1E9BB820-B778-48F3-A40A-E0F6FB13ABE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510014" y="4743449"/>
                <a:ext cx="0" cy="347472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4D20ED7-BC0B-45B4-A303-137A3C2D9779}"/>
                  </a:ext>
                </a:extLst>
              </p:cNvPr>
              <p:cNvSpPr txBox="1"/>
              <p:nvPr/>
            </p:nvSpPr>
            <p:spPr>
              <a:xfrm>
                <a:off x="8756306" y="5090921"/>
                <a:ext cx="15973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Order HOT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8167997-7659-4B64-8C14-A2F089536F8B}"/>
                  </a:ext>
                </a:extLst>
              </p:cNvPr>
              <p:cNvSpPr txBox="1"/>
              <p:nvPr/>
            </p:nvSpPr>
            <p:spPr>
              <a:xfrm>
                <a:off x="7013229" y="3694339"/>
                <a:ext cx="39119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Forward Differencing Method</a:t>
                </a:r>
              </a:p>
            </p:txBody>
          </p:sp>
        </p:grp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189F1D-7DB5-4FA5-A724-CE36C0D07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E642E-FDDE-4349-9C48-80AD98A6B5E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00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21A63D5-A392-4537-B432-123E12BE6190}"/>
              </a:ext>
            </a:extLst>
          </p:cNvPr>
          <p:cNvSpPr/>
          <p:nvPr/>
        </p:nvSpPr>
        <p:spPr>
          <a:xfrm>
            <a:off x="228600" y="228600"/>
            <a:ext cx="11731752" cy="64008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B8F8DF9-727F-4B6C-ACD5-12AC51EEE43C}"/>
              </a:ext>
            </a:extLst>
          </p:cNvPr>
          <p:cNvGrpSpPr/>
          <p:nvPr/>
        </p:nvGrpSpPr>
        <p:grpSpPr>
          <a:xfrm>
            <a:off x="685800" y="228600"/>
            <a:ext cx="10817352" cy="1325563"/>
            <a:chOff x="685800" y="228600"/>
            <a:chExt cx="10817352" cy="1325563"/>
          </a:xfrm>
        </p:grpSpPr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E47B4898-F352-40A6-8E7D-CD24CA32270D}"/>
                </a:ext>
              </a:extLst>
            </p:cNvPr>
            <p:cNvSpPr txBox="1">
              <a:spLocks/>
            </p:cNvSpPr>
            <p:nvPr/>
          </p:nvSpPr>
          <p:spPr>
            <a:xfrm>
              <a:off x="685800" y="228600"/>
              <a:ext cx="10817352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Discretization Uncertainty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B0A61BF-AEDC-4742-8EAA-11E3C552EE76}"/>
                </a:ext>
              </a:extLst>
            </p:cNvPr>
            <p:cNvCxnSpPr>
              <a:cxnSpLocks/>
            </p:cNvCxnSpPr>
            <p:nvPr/>
          </p:nvCxnSpPr>
          <p:spPr>
            <a:xfrm>
              <a:off x="685800" y="1208314"/>
              <a:ext cx="5924550" cy="0"/>
            </a:xfrm>
            <a:prstGeom prst="line">
              <a:avLst/>
            </a:prstGeom>
            <a:ln w="41275" cap="rnd">
              <a:solidFill>
                <a:srgbClr val="FED2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A239309-3278-43AD-A24C-B019583C0B83}"/>
              </a:ext>
            </a:extLst>
          </p:cNvPr>
          <p:cNvGrpSpPr/>
          <p:nvPr/>
        </p:nvGrpSpPr>
        <p:grpSpPr>
          <a:xfrm>
            <a:off x="685800" y="1382588"/>
            <a:ext cx="10682388" cy="2938625"/>
            <a:chOff x="6161958" y="2752445"/>
            <a:chExt cx="10682388" cy="293862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3A0F0C3-BDFF-425F-B76B-2A43564853E9}"/>
                </a:ext>
              </a:extLst>
            </p:cNvPr>
            <p:cNvSpPr txBox="1"/>
            <p:nvPr/>
          </p:nvSpPr>
          <p:spPr>
            <a:xfrm>
              <a:off x="6161958" y="2752445"/>
              <a:ext cx="10682388" cy="293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lnSpc>
                  <a:spcPct val="200000"/>
                </a:lnSpc>
                <a:buFont typeface="+mj-lt"/>
                <a:buAutoNum type="arabicPeriod"/>
              </a:pP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Define </a:t>
              </a:r>
              <a:r>
                <a:rPr lang="en-US" i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representative grid size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h</a:t>
              </a:r>
              <a:r>
                <a:rPr lang="en-US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corresponding to each mesh (the cell count)</a:t>
              </a:r>
            </a:p>
            <a:p>
              <a:pPr marL="514350" indent="-514350">
                <a:lnSpc>
                  <a:spcPct val="200000"/>
                </a:lnSpc>
                <a:spcAft>
                  <a:spcPts val="600"/>
                </a:spcAft>
                <a:buFont typeface="+mj-lt"/>
                <a:buAutoNum type="arabicPeriod"/>
              </a:pP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Define a </a:t>
              </a:r>
              <a:r>
                <a:rPr lang="en-US" i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grid refinement factor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r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as a ratio of 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values:</a:t>
              </a:r>
            </a:p>
            <a:p>
              <a:pPr marL="514350" indent="-514350">
                <a:lnSpc>
                  <a:spcPct val="200000"/>
                </a:lnSpc>
                <a:buFont typeface="+mj-lt"/>
                <a:buAutoNum type="arabicPeriod"/>
              </a:pP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Calculate the </a:t>
              </a:r>
              <a:r>
                <a:rPr lang="en-US" i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observed OA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p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			           where	               or the difference in output </a:t>
              </a:r>
              <a:r>
                <a:rPr lang="en-US" i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Qualities of Interest (Axial Force)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Note 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0 if all 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 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are equal</a:t>
              </a:r>
            </a:p>
            <a:p>
              <a:pPr marL="514350" indent="-514350">
                <a:lnSpc>
                  <a:spcPct val="200000"/>
                </a:lnSpc>
                <a:buFont typeface="+mj-lt"/>
                <a:buAutoNum type="arabicPeriod"/>
              </a:pP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Calculate </a:t>
              </a:r>
              <a:r>
                <a:rPr lang="en-US" i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approximate relative error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and </a:t>
              </a:r>
              <a:r>
                <a:rPr lang="en-US" i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Grid Convergence Index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(GCI):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E1F1968-4D4D-4888-8840-AA9B1AA28A9A}"/>
                </a:ext>
              </a:extLst>
            </p:cNvPr>
            <p:cNvGrpSpPr/>
            <p:nvPr/>
          </p:nvGrpSpPr>
          <p:grpSpPr>
            <a:xfrm>
              <a:off x="9501318" y="3381331"/>
              <a:ext cx="7175097" cy="2261282"/>
              <a:chOff x="16274700" y="14683567"/>
              <a:chExt cx="7175097" cy="226128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8D54193C-9A9E-4D6A-BBE7-5DA0CB074F33}"/>
                      </a:ext>
                    </a:extLst>
                  </p:cNvPr>
                  <p:cNvSpPr txBox="1"/>
                  <p:nvPr/>
                </p:nvSpPr>
                <p:spPr>
                  <a:xfrm>
                    <a:off x="18670176" y="14683567"/>
                    <a:ext cx="1203022" cy="58073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&gt;1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8D54193C-9A9E-4D6A-BBE7-5DA0CB074F3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670176" y="14683567"/>
                    <a:ext cx="1203022" cy="580736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D676D3CE-7004-4B08-B7F6-C2456B6B58CB}"/>
                      </a:ext>
                    </a:extLst>
                  </p:cNvPr>
                  <p:cNvSpPr txBox="1"/>
                  <p:nvPr/>
                </p:nvSpPr>
                <p:spPr>
                  <a:xfrm>
                    <a:off x="16274700" y="15294576"/>
                    <a:ext cx="2810385" cy="62536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𝑗𝑖</m:t>
                                          </m:r>
                                        </m:sub>
                                      </m:sSub>
                                    </m:e>
                                  </m:func>
                                </m:den>
                              </m:f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𝜖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𝑘𝑗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𝜖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𝑗𝑖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func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D676D3CE-7004-4B08-B7F6-C2456B6B58C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274700" y="15294576"/>
                    <a:ext cx="2810385" cy="62536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4F9BCAB7-1991-4FB3-A0C0-56B5A9CB7939}"/>
                      </a:ext>
                    </a:extLst>
                  </p:cNvPr>
                  <p:cNvSpPr txBox="1"/>
                  <p:nvPr/>
                </p:nvSpPr>
                <p:spPr>
                  <a:xfrm>
                    <a:off x="19793060" y="15449708"/>
                    <a:ext cx="1354923" cy="29931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4F9BCAB7-1991-4FB3-A0C0-56B5A9CB793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93060" y="15449708"/>
                    <a:ext cx="1354923" cy="299313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794" r="-897" b="-2653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BE37C12F-E6AA-464C-AEA1-B81806628806}"/>
                      </a:ext>
                    </a:extLst>
                  </p:cNvPr>
                  <p:cNvSpPr txBox="1"/>
                  <p:nvPr/>
                </p:nvSpPr>
                <p:spPr>
                  <a:xfrm>
                    <a:off x="20425583" y="16507100"/>
                    <a:ext cx="1425775" cy="34272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𝑗𝑖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box>
                                <m:box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𝑗𝑖</m:t>
                                      </m:r>
                                    </m:sub>
                                  </m:sSub>
                                </m:e>
                              </m:box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BE37C12F-E6AA-464C-AEA1-B8180662880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425583" y="16507100"/>
                    <a:ext cx="1425775" cy="342723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709" t="-3571" b="-1964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CCC1FDFF-F636-4D3B-921E-8FD14F48EF5F}"/>
                      </a:ext>
                    </a:extLst>
                  </p:cNvPr>
                  <p:cNvSpPr txBox="1"/>
                  <p:nvPr/>
                </p:nvSpPr>
                <p:spPr>
                  <a:xfrm>
                    <a:off x="22082115" y="16455741"/>
                    <a:ext cx="1367682" cy="48910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𝐺𝐶𝐼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𝑗𝑖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box>
                            <m:box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𝑗𝑖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den>
                              </m:f>
                            </m:e>
                          </m:box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CCC1FDFF-F636-4D3B-921E-8FD14F48EF5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082115" y="16455741"/>
                    <a:ext cx="1367682" cy="489108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9F621FC2-F57F-47FB-9D44-0BEE77997B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281097"/>
              </p:ext>
            </p:extLst>
          </p:nvPr>
        </p:nvGraphicFramePr>
        <p:xfrm>
          <a:off x="760604" y="4744438"/>
          <a:ext cx="10671048" cy="1115586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778508">
                  <a:extLst>
                    <a:ext uri="{9D8B030D-6E8A-4147-A177-3AD203B41FA5}">
                      <a16:colId xmlns:a16="http://schemas.microsoft.com/office/drawing/2014/main" val="1225436060"/>
                    </a:ext>
                  </a:extLst>
                </a:gridCol>
                <a:gridCol w="1778508">
                  <a:extLst>
                    <a:ext uri="{9D8B030D-6E8A-4147-A177-3AD203B41FA5}">
                      <a16:colId xmlns:a16="http://schemas.microsoft.com/office/drawing/2014/main" val="2048055772"/>
                    </a:ext>
                  </a:extLst>
                </a:gridCol>
                <a:gridCol w="1778508">
                  <a:extLst>
                    <a:ext uri="{9D8B030D-6E8A-4147-A177-3AD203B41FA5}">
                      <a16:colId xmlns:a16="http://schemas.microsoft.com/office/drawing/2014/main" val="3298237065"/>
                    </a:ext>
                  </a:extLst>
                </a:gridCol>
                <a:gridCol w="1778508">
                  <a:extLst>
                    <a:ext uri="{9D8B030D-6E8A-4147-A177-3AD203B41FA5}">
                      <a16:colId xmlns:a16="http://schemas.microsoft.com/office/drawing/2014/main" val="3443177682"/>
                    </a:ext>
                  </a:extLst>
                </a:gridCol>
                <a:gridCol w="1778508">
                  <a:extLst>
                    <a:ext uri="{9D8B030D-6E8A-4147-A177-3AD203B41FA5}">
                      <a16:colId xmlns:a16="http://schemas.microsoft.com/office/drawing/2014/main" val="3571166888"/>
                    </a:ext>
                  </a:extLst>
                </a:gridCol>
                <a:gridCol w="1778508">
                  <a:extLst>
                    <a:ext uri="{9D8B030D-6E8A-4147-A177-3AD203B41FA5}">
                      <a16:colId xmlns:a16="http://schemas.microsoft.com/office/drawing/2014/main" val="3874424569"/>
                    </a:ext>
                  </a:extLst>
                </a:gridCol>
              </a:tblGrid>
              <a:tr h="44502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Xcoarse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Coarse (2)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Medium (3)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Fine (3)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Xfine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(5)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7378125"/>
                  </a:ext>
                </a:extLst>
              </a:tr>
              <a:tr h="2963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Cell Count (N)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21942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88682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356562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1663765"/>
                  </a:ext>
                </a:extLst>
              </a:tr>
              <a:tr h="2963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QoI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(Newtons)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1.7898836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1.82927604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1.85312439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1.86347909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1.8941726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5800157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ED34F3-3050-479E-A24A-B88AF82F7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E642E-FDDE-4349-9C48-80AD98A6B5EB}" type="slidenum">
              <a:rPr lang="en-US" smtClean="0"/>
              <a:t>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AF8BAB-4AB6-4C8C-AA47-95E5EC6EDBD3}"/>
              </a:ext>
            </a:extLst>
          </p:cNvPr>
          <p:cNvSpPr txBox="1"/>
          <p:nvPr/>
        </p:nvSpPr>
        <p:spPr>
          <a:xfrm>
            <a:off x="9832575" y="1754185"/>
            <a:ext cx="1367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All from [2]</a:t>
            </a:r>
          </a:p>
        </p:txBody>
      </p:sp>
    </p:spTree>
    <p:extLst>
      <p:ext uri="{BB962C8B-B14F-4D97-AF65-F5344CB8AC3E}">
        <p14:creationId xmlns:p14="http://schemas.microsoft.com/office/powerpoint/2010/main" val="965144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21A63D5-A392-4537-B432-123E12BE6190}"/>
              </a:ext>
            </a:extLst>
          </p:cNvPr>
          <p:cNvSpPr/>
          <p:nvPr/>
        </p:nvSpPr>
        <p:spPr>
          <a:xfrm>
            <a:off x="228600" y="228600"/>
            <a:ext cx="11731752" cy="64008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B8F8DF9-727F-4B6C-ACD5-12AC51EEE43C}"/>
              </a:ext>
            </a:extLst>
          </p:cNvPr>
          <p:cNvGrpSpPr/>
          <p:nvPr/>
        </p:nvGrpSpPr>
        <p:grpSpPr>
          <a:xfrm>
            <a:off x="685800" y="228600"/>
            <a:ext cx="10817352" cy="1325563"/>
            <a:chOff x="685800" y="228600"/>
            <a:chExt cx="10817352" cy="1325563"/>
          </a:xfrm>
        </p:grpSpPr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E47B4898-F352-40A6-8E7D-CD24CA32270D}"/>
                </a:ext>
              </a:extLst>
            </p:cNvPr>
            <p:cNvSpPr txBox="1">
              <a:spLocks/>
            </p:cNvSpPr>
            <p:nvPr/>
          </p:nvSpPr>
          <p:spPr>
            <a:xfrm>
              <a:off x="685800" y="228600"/>
              <a:ext cx="10817352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Discretization Uncertainty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B0A61BF-AEDC-4742-8EAA-11E3C552EE76}"/>
                </a:ext>
              </a:extLst>
            </p:cNvPr>
            <p:cNvCxnSpPr>
              <a:cxnSpLocks/>
            </p:cNvCxnSpPr>
            <p:nvPr/>
          </p:nvCxnSpPr>
          <p:spPr>
            <a:xfrm>
              <a:off x="685800" y="1208314"/>
              <a:ext cx="5924550" cy="0"/>
            </a:xfrm>
            <a:prstGeom prst="line">
              <a:avLst/>
            </a:prstGeom>
            <a:ln w="41275" cap="rnd">
              <a:solidFill>
                <a:srgbClr val="FED2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B26B0E42-3F16-44B0-A309-37DA257B43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791190"/>
              </p:ext>
            </p:extLst>
          </p:nvPr>
        </p:nvGraphicFramePr>
        <p:xfrm>
          <a:off x="758952" y="4500563"/>
          <a:ext cx="10671048" cy="212142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778508">
                  <a:extLst>
                    <a:ext uri="{9D8B030D-6E8A-4147-A177-3AD203B41FA5}">
                      <a16:colId xmlns:a16="http://schemas.microsoft.com/office/drawing/2014/main" val="1225436060"/>
                    </a:ext>
                  </a:extLst>
                </a:gridCol>
                <a:gridCol w="1778508">
                  <a:extLst>
                    <a:ext uri="{9D8B030D-6E8A-4147-A177-3AD203B41FA5}">
                      <a16:colId xmlns:a16="http://schemas.microsoft.com/office/drawing/2014/main" val="2048055772"/>
                    </a:ext>
                  </a:extLst>
                </a:gridCol>
                <a:gridCol w="1778508">
                  <a:extLst>
                    <a:ext uri="{9D8B030D-6E8A-4147-A177-3AD203B41FA5}">
                      <a16:colId xmlns:a16="http://schemas.microsoft.com/office/drawing/2014/main" val="3298237065"/>
                    </a:ext>
                  </a:extLst>
                </a:gridCol>
                <a:gridCol w="1778508">
                  <a:extLst>
                    <a:ext uri="{9D8B030D-6E8A-4147-A177-3AD203B41FA5}">
                      <a16:colId xmlns:a16="http://schemas.microsoft.com/office/drawing/2014/main" val="3443177682"/>
                    </a:ext>
                  </a:extLst>
                </a:gridCol>
                <a:gridCol w="1778508">
                  <a:extLst>
                    <a:ext uri="{9D8B030D-6E8A-4147-A177-3AD203B41FA5}">
                      <a16:colId xmlns:a16="http://schemas.microsoft.com/office/drawing/2014/main" val="3571166888"/>
                    </a:ext>
                  </a:extLst>
                </a:gridCol>
                <a:gridCol w="1778508">
                  <a:extLst>
                    <a:ext uri="{9D8B030D-6E8A-4147-A177-3AD203B41FA5}">
                      <a16:colId xmlns:a16="http://schemas.microsoft.com/office/drawing/2014/main" val="3874424569"/>
                    </a:ext>
                  </a:extLst>
                </a:gridCol>
              </a:tblGrid>
              <a:tr h="44502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φ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(Newtons)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1/(N^1/2)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 (OA)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 (Newtons)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GCI (%)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7378125"/>
                  </a:ext>
                </a:extLst>
              </a:tr>
              <a:tr h="2963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Xcoarse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1.7898836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0.02787473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1663765"/>
                  </a:ext>
                </a:extLst>
              </a:tr>
              <a:tr h="2963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Coarse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1.82927604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0.01364369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0.71327183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0.03939244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4.72082923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5800157"/>
                  </a:ext>
                </a:extLst>
              </a:tr>
              <a:tr h="2963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1.85312439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0.0067509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1.19467572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0.02384835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2.919679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2409075"/>
                  </a:ext>
                </a:extLst>
              </a:tr>
              <a:tr h="2963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1.86347909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0.00335801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-1.56183804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0.0103547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1.28103162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0222187"/>
                  </a:ext>
                </a:extLst>
              </a:tr>
              <a:tr h="2963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Xfine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1.8941726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0.00167468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0.03069351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3.8169798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6412943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4C456F0B-9D15-40A6-9C87-5A615EB9A9C7}"/>
              </a:ext>
            </a:extLst>
          </p:cNvPr>
          <p:cNvGrpSpPr/>
          <p:nvPr/>
        </p:nvGrpSpPr>
        <p:grpSpPr>
          <a:xfrm>
            <a:off x="6898222" y="1369497"/>
            <a:ext cx="4604930" cy="2984233"/>
            <a:chOff x="6898222" y="1369497"/>
            <a:chExt cx="4604930" cy="2984233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2B8075D-208D-4D27-B443-FB013778D8A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898222" y="1700996"/>
              <a:ext cx="4604930" cy="2652734"/>
              <a:chOff x="18094990" y="15791665"/>
              <a:chExt cx="5505674" cy="3171620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DEC0FE00-FE77-4CEE-8E97-9963BF79A44B}"/>
                  </a:ext>
                </a:extLst>
              </p:cNvPr>
              <p:cNvGrpSpPr/>
              <p:nvPr/>
            </p:nvGrpSpPr>
            <p:grpSpPr>
              <a:xfrm>
                <a:off x="18094990" y="15791665"/>
                <a:ext cx="5505674" cy="3171620"/>
                <a:chOff x="18094990" y="15791665"/>
                <a:chExt cx="5505674" cy="317162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3" name="TextBox 32">
                      <a:extLst>
                        <a:ext uri="{FF2B5EF4-FFF2-40B4-BE49-F238E27FC236}">
                          <a16:creationId xmlns:a16="http://schemas.microsoft.com/office/drawing/2014/main" id="{CD8EF012-5D11-4018-BCA1-878689FB71C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0819073" y="18518291"/>
                      <a:ext cx="303416" cy="44499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f>
                              <m:f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</m:rad>
                              </m:den>
                            </m:f>
                          </m:oMath>
                        </m:oMathPara>
                      </a14:m>
                      <a:endParaRPr lang="en-US" sz="1400" dirty="0"/>
                    </a:p>
                  </p:txBody>
                </p:sp>
              </mc:Choice>
              <mc:Fallback xmlns="">
                <p:sp>
                  <p:nvSpPr>
                    <p:cNvPr id="18" name="TextBox 17">
                      <a:extLst>
                        <a:ext uri="{FF2B5EF4-FFF2-40B4-BE49-F238E27FC236}">
                          <a16:creationId xmlns:a16="http://schemas.microsoft.com/office/drawing/2014/main" id="{F31AAB22-27DC-49E3-823F-575B4BAB83C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0819073" y="18518291"/>
                      <a:ext cx="303416" cy="444994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r="-8000" b="-1095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" name="TextBox 33">
                      <a:extLst>
                        <a:ext uri="{FF2B5EF4-FFF2-40B4-BE49-F238E27FC236}">
                          <a16:creationId xmlns:a16="http://schemas.microsoft.com/office/drawing/2014/main" id="{0B5A77F2-047D-4864-8BCC-B366879E0C9E}"/>
                        </a:ext>
                      </a:extLst>
                    </p:cNvPr>
                    <p:cNvSpPr txBox="1"/>
                    <p:nvPr/>
                  </p:nvSpPr>
                  <p:spPr>
                    <a:xfrm rot="16200000">
                      <a:off x="17979125" y="17018079"/>
                      <a:ext cx="447174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latin typeface="Cambria Math" panose="02040503050406030204" pitchFamily="18" charset="0"/>
                              </a:rPr>
                              <m:t>ϕ</m:t>
                            </m:r>
                            <m:d>
                              <m:d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e>
                            </m:d>
                          </m:oMath>
                        </m:oMathPara>
                      </a14:m>
                      <a:endParaRPr lang="en-US" sz="1400" dirty="0"/>
                    </a:p>
                  </p:txBody>
                </p:sp>
              </mc:Choice>
              <mc:Fallback xmlns="">
                <p:sp>
                  <p:nvSpPr>
                    <p:cNvPr id="39" name="TextBox 38">
                      <a:extLst>
                        <a:ext uri="{FF2B5EF4-FFF2-40B4-BE49-F238E27FC236}">
                          <a16:creationId xmlns:a16="http://schemas.microsoft.com/office/drawing/2014/main" id="{CE0D7C23-5E1E-4E60-BDE9-D27CD4DF68C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16200000">
                      <a:off x="17979125" y="17018079"/>
                      <a:ext cx="447174" cy="215444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r="-33333" b="-1369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pic>
              <p:nvPicPr>
                <p:cNvPr id="35" name="Picture 34" descr="A close up of text on a white background&#10;&#10;Description automatically generated">
                  <a:extLst>
                    <a:ext uri="{FF2B5EF4-FFF2-40B4-BE49-F238E27FC236}">
                      <a16:creationId xmlns:a16="http://schemas.microsoft.com/office/drawing/2014/main" id="{3675C61A-A8F0-41DA-AB5E-9083E6ECC1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609"/>
                <a:stretch/>
              </p:blipFill>
              <p:spPr>
                <a:xfrm>
                  <a:off x="18315432" y="15791665"/>
                  <a:ext cx="5285232" cy="2746730"/>
                </a:xfrm>
                <a:prstGeom prst="rect">
                  <a:avLst/>
                </a:prstGeom>
              </p:spPr>
            </p:pic>
          </p:grp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516B834-7E77-415F-BAFF-8F949E7321B1}"/>
                  </a:ext>
                </a:extLst>
              </p:cNvPr>
              <p:cNvSpPr txBox="1"/>
              <p:nvPr/>
            </p:nvSpPr>
            <p:spPr>
              <a:xfrm>
                <a:off x="18817177" y="15806905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5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42BE313-538A-4AC0-BDBF-D060C05759B1}"/>
                  </a:ext>
                </a:extLst>
              </p:cNvPr>
              <p:cNvSpPr txBox="1"/>
              <p:nvPr/>
            </p:nvSpPr>
            <p:spPr>
              <a:xfrm>
                <a:off x="19066945" y="16283696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4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0F99008-C392-4DAC-9852-6F70D5386CAD}"/>
                  </a:ext>
                </a:extLst>
              </p:cNvPr>
              <p:cNvSpPr txBox="1"/>
              <p:nvPr/>
            </p:nvSpPr>
            <p:spPr>
              <a:xfrm>
                <a:off x="19371745" y="16756469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3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A60AB5A-7290-4ACD-B8FB-27AA5D717978}"/>
                  </a:ext>
                </a:extLst>
              </p:cNvPr>
              <p:cNvSpPr txBox="1"/>
              <p:nvPr/>
            </p:nvSpPr>
            <p:spPr>
              <a:xfrm>
                <a:off x="20743495" y="17019951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3B90C59-3547-496F-A6BA-DD87B73C2FC7}"/>
                  </a:ext>
                </a:extLst>
              </p:cNvPr>
              <p:cNvSpPr txBox="1"/>
              <p:nvPr/>
            </p:nvSpPr>
            <p:spPr>
              <a:xfrm>
                <a:off x="23035207" y="17937339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F37033B-0AA7-4C6B-AF0E-5CBC0DF890FD}"/>
                </a:ext>
              </a:extLst>
            </p:cNvPr>
            <p:cNvSpPr txBox="1"/>
            <p:nvPr/>
          </p:nvSpPr>
          <p:spPr>
            <a:xfrm>
              <a:off x="6898222" y="1369497"/>
              <a:ext cx="45317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Axial Drag Force Behavior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7986997-6C76-4DFF-B6E6-F49255C95F7A}"/>
              </a:ext>
            </a:extLst>
          </p:cNvPr>
          <p:cNvSpPr txBox="1"/>
          <p:nvPr/>
        </p:nvSpPr>
        <p:spPr>
          <a:xfrm>
            <a:off x="685801" y="1554163"/>
            <a:ext cx="3972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Limitations of this method: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Assumes a uniform grid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Requires an equal grid refinement factor for every grid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Assumes that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(φ) is in the “asymptotic range”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C521BE2-B339-4BD3-9DDE-8E6C06955694}"/>
              </a:ext>
            </a:extLst>
          </p:cNvPr>
          <p:cNvSpPr/>
          <p:nvPr/>
        </p:nvSpPr>
        <p:spPr>
          <a:xfrm rot="1404172">
            <a:off x="7570545" y="2379186"/>
            <a:ext cx="1705421" cy="653252"/>
          </a:xfrm>
          <a:prstGeom prst="ellipse">
            <a:avLst/>
          </a:prstGeom>
          <a:noFill/>
          <a:ln w="31750">
            <a:solidFill>
              <a:srgbClr val="FED2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BCC398F-692E-4863-BDBE-32180F51B8D2}"/>
              </a:ext>
            </a:extLst>
          </p:cNvPr>
          <p:cNvCxnSpPr>
            <a:cxnSpLocks/>
          </p:cNvCxnSpPr>
          <p:nvPr/>
        </p:nvCxnSpPr>
        <p:spPr>
          <a:xfrm flipV="1">
            <a:off x="6898222" y="2974929"/>
            <a:ext cx="1185062" cy="638582"/>
          </a:xfrm>
          <a:prstGeom prst="straightConnector1">
            <a:avLst/>
          </a:prstGeom>
          <a:ln w="22225">
            <a:solidFill>
              <a:srgbClr val="FED2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3E98E5B-3CC8-4F61-818C-DFD14230C7EE}"/>
              </a:ext>
            </a:extLst>
          </p:cNvPr>
          <p:cNvSpPr txBox="1"/>
          <p:nvPr/>
        </p:nvSpPr>
        <p:spPr>
          <a:xfrm>
            <a:off x="4978854" y="3511104"/>
            <a:ext cx="241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Beginnings of Asymptotic Behavior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EBB6005-4EBE-46CA-B5CF-31814A89D083}"/>
              </a:ext>
            </a:extLst>
          </p:cNvPr>
          <p:cNvCxnSpPr>
            <a:cxnSpLocks/>
          </p:cNvCxnSpPr>
          <p:nvPr/>
        </p:nvCxnSpPr>
        <p:spPr>
          <a:xfrm flipV="1">
            <a:off x="6826240" y="2014801"/>
            <a:ext cx="651913" cy="52563"/>
          </a:xfrm>
          <a:prstGeom prst="straightConnector1">
            <a:avLst/>
          </a:prstGeom>
          <a:ln w="22225">
            <a:solidFill>
              <a:srgbClr val="FED2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3D9344E-0906-4979-B812-8A5A324498E1}"/>
              </a:ext>
            </a:extLst>
          </p:cNvPr>
          <p:cNvSpPr txBox="1"/>
          <p:nvPr/>
        </p:nvSpPr>
        <p:spPr>
          <a:xfrm>
            <a:off x="4926301" y="1738829"/>
            <a:ext cx="241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Indication of Nonconvergence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4AA62A0-E322-4A1A-9465-A15D2A3A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E642E-FDDE-4349-9C48-80AD98A6B5E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96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807A55A-F1E8-4971-8111-B0BCF0727FB1}"/>
              </a:ext>
            </a:extLst>
          </p:cNvPr>
          <p:cNvSpPr/>
          <p:nvPr/>
        </p:nvSpPr>
        <p:spPr>
          <a:xfrm>
            <a:off x="230124" y="228600"/>
            <a:ext cx="11731752" cy="64008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A5BC320-89EC-40AA-AEE7-3EE243B48D17}"/>
              </a:ext>
            </a:extLst>
          </p:cNvPr>
          <p:cNvGrpSpPr/>
          <p:nvPr/>
        </p:nvGrpSpPr>
        <p:grpSpPr>
          <a:xfrm>
            <a:off x="685800" y="228600"/>
            <a:ext cx="10817352" cy="1325563"/>
            <a:chOff x="685800" y="228600"/>
            <a:chExt cx="10817352" cy="1325563"/>
          </a:xfrm>
        </p:grpSpPr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5502D087-5B3B-46D1-8176-8682513DE018}"/>
                </a:ext>
              </a:extLst>
            </p:cNvPr>
            <p:cNvSpPr txBox="1">
              <a:spLocks/>
            </p:cNvSpPr>
            <p:nvPr/>
          </p:nvSpPr>
          <p:spPr>
            <a:xfrm>
              <a:off x="685800" y="228600"/>
              <a:ext cx="10817352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Input Uncertainty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EBE4EB8-37F8-4A6A-986F-F7C1CB4186A1}"/>
                </a:ext>
              </a:extLst>
            </p:cNvPr>
            <p:cNvCxnSpPr>
              <a:cxnSpLocks/>
            </p:cNvCxnSpPr>
            <p:nvPr/>
          </p:nvCxnSpPr>
          <p:spPr>
            <a:xfrm>
              <a:off x="685800" y="1208314"/>
              <a:ext cx="4023360" cy="0"/>
            </a:xfrm>
            <a:prstGeom prst="line">
              <a:avLst/>
            </a:prstGeom>
            <a:ln w="41275" cap="rnd">
              <a:solidFill>
                <a:srgbClr val="FED2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7A48D01-AFAF-4519-89E9-F8983240E3E5}"/>
              </a:ext>
            </a:extLst>
          </p:cNvPr>
          <p:cNvSpPr txBox="1"/>
          <p:nvPr/>
        </p:nvSpPr>
        <p:spPr>
          <a:xfrm>
            <a:off x="685800" y="1457325"/>
            <a:ext cx="6315075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 Uncertainty comes from the freestream conditions imposed on the simulation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quantify this, uncertain inputs are determined and sets of values for these inputs are generated and tested (number of samples was determined using point-collocated non-intrusive polynomial chaos (NIPC))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the data has been generated, uncertainties and contributions of each uncertain input can be estimated [3]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case, Mach and Wall Temperature value sets were generated using Latin Hypercube sampling [4], and the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Axial Force. All simulations were completed with the “Fine” grid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14EBC7C-6F59-4888-B027-7B75C2E90E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578368"/>
              </p:ext>
            </p:extLst>
          </p:nvPr>
        </p:nvGraphicFramePr>
        <p:xfrm>
          <a:off x="7502652" y="1208314"/>
          <a:ext cx="4000500" cy="48209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00250">
                  <a:extLst>
                    <a:ext uri="{9D8B030D-6E8A-4147-A177-3AD203B41FA5}">
                      <a16:colId xmlns:a16="http://schemas.microsoft.com/office/drawing/2014/main" val="1982529624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14661828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Wall Temp. (K)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2596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7.079822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306.483549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42502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6.995174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313.681979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70016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7.277504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309.073453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94053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7.161273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311.497217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39624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6.794919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308.149887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02059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7.231589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313.358689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90293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7.151515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311.078160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96890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6.932725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312.242420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92518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7.041992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310.343391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64335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6.883619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306.029190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15836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6.975328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308.580596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66046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7.114380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309.639426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31522862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988872-2F86-446B-BC15-34B8FA3E9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E642E-FDDE-4349-9C48-80AD98A6B5E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3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1402</TotalTime>
  <Words>1233</Words>
  <Application>Microsoft Office PowerPoint</Application>
  <PresentationFormat>Widescreen</PresentationFormat>
  <Paragraphs>247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Times New Roman</vt:lpstr>
      <vt:lpstr>Office Theme</vt:lpstr>
      <vt:lpstr>Uncertainty Quantification in Hypersonic Simulations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Mobley, Forrest J.</dc:creator>
  <cp:lastModifiedBy>Mobley, Forrest</cp:lastModifiedBy>
  <cp:revision>37</cp:revision>
  <dcterms:created xsi:type="dcterms:W3CDTF">2018-03-26T17:35:28Z</dcterms:created>
  <dcterms:modified xsi:type="dcterms:W3CDTF">2020-04-03T16:56:44Z</dcterms:modified>
</cp:coreProperties>
</file>